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71" r:id="rId4"/>
    <p:sldId id="272" r:id="rId5"/>
    <p:sldId id="273" r:id="rId6"/>
    <p:sldId id="275" r:id="rId7"/>
    <p:sldId id="276" r:id="rId8"/>
    <p:sldId id="258" r:id="rId9"/>
    <p:sldId id="264" r:id="rId10"/>
    <p:sldId id="265" r:id="rId11"/>
    <p:sldId id="266" r:id="rId12"/>
    <p:sldId id="267" r:id="rId13"/>
    <p:sldId id="270" r:id="rId14"/>
    <p:sldId id="262" r:id="rId15"/>
    <p:sldId id="263" r:id="rId16"/>
    <p:sldId id="269" r:id="rId17"/>
    <p:sldId id="268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8/30/2016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8/30/2016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8/30/2016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8/30/2016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dixonmontessorideanofstudents.weebly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Dean of Students 2016 Kickoff plan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Ben Ernest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1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" y="270474"/>
            <a:ext cx="10624727" cy="65875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51376" y="1993392"/>
            <a:ext cx="1536192" cy="329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51376" y="4169664"/>
            <a:ext cx="1298448" cy="292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51376" y="6492240"/>
            <a:ext cx="1371600" cy="219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76" y="1097280"/>
            <a:ext cx="11662351" cy="37856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7472" y="3291840"/>
            <a:ext cx="1792224" cy="256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9184" y="4297680"/>
            <a:ext cx="1883664" cy="237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4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87" y="130217"/>
            <a:ext cx="10043823" cy="64168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19856" y="4480560"/>
            <a:ext cx="1865376" cy="164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0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8" r="482" b="21368"/>
          <a:stretch/>
        </p:blipFill>
        <p:spPr>
          <a:xfrm>
            <a:off x="489858" y="1175658"/>
            <a:ext cx="11153438" cy="404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Driven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Introduce PBIS with Kickboard</a:t>
            </a:r>
          </a:p>
          <a:p>
            <a:r>
              <a:rPr lang="en-US" dirty="0" smtClean="0"/>
              <a:t>Kickboard data analysis </a:t>
            </a:r>
            <a:r>
              <a:rPr lang="en-US" dirty="0"/>
              <a:t>with teachers at staff and CPT meetings</a:t>
            </a:r>
          </a:p>
          <a:p>
            <a:pPr lvl="1"/>
            <a:r>
              <a:rPr lang="en-US" dirty="0" smtClean="0"/>
              <a:t>Facilitate a culture of collaboration and participation during staff and CPT meetings</a:t>
            </a:r>
          </a:p>
          <a:p>
            <a:pPr lvl="1"/>
            <a:r>
              <a:rPr lang="en-US" dirty="0" smtClean="0"/>
              <a:t>Individual talks with teachers who are not participating</a:t>
            </a:r>
          </a:p>
          <a:p>
            <a:r>
              <a:rPr lang="en-US" dirty="0" smtClean="0"/>
              <a:t>Begin to analyze Tier 2, Tier 3 intervention, support and patterns</a:t>
            </a:r>
          </a:p>
          <a:p>
            <a:pPr lvl="1"/>
            <a:r>
              <a:rPr lang="en-US" dirty="0" smtClean="0"/>
              <a:t>Develop plans to assist select students in closing the behavior achievement gap early</a:t>
            </a:r>
          </a:p>
          <a:p>
            <a:pPr lvl="1"/>
            <a:r>
              <a:rPr lang="en-US" dirty="0" smtClean="0"/>
              <a:t>Communicate with teachers regarding specific students and reoccurring problem behaviors so that teachers can teach and students can learn to the best of their abilities</a:t>
            </a:r>
          </a:p>
          <a:p>
            <a:pPr lvl="1"/>
            <a:r>
              <a:rPr lang="en-US" dirty="0" smtClean="0"/>
              <a:t>Develop plans to structure </a:t>
            </a:r>
            <a:r>
              <a:rPr lang="en-US" dirty="0"/>
              <a:t>learning environments to equip students for academic and behavioral/social success based on principles grounded in research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0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9" y="75879"/>
            <a:ext cx="10580098" cy="663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88" y="42114"/>
            <a:ext cx="10112024" cy="663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0461"/>
            <a:ext cx="10899648" cy="629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618" y="484632"/>
            <a:ext cx="10439630" cy="586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7" y="223375"/>
            <a:ext cx="10058400" cy="1609344"/>
          </a:xfrm>
        </p:spPr>
        <p:txBody>
          <a:bodyPr/>
          <a:lstStyle/>
          <a:p>
            <a:r>
              <a:rPr lang="en-US" dirty="0" smtClean="0"/>
              <a:t>Goal 1</a:t>
            </a:r>
            <a:br>
              <a:rPr lang="en-US" dirty="0" smtClean="0"/>
            </a:br>
            <a:r>
              <a:rPr lang="en-US" sz="3600" dirty="0" smtClean="0"/>
              <a:t>Culture (students, staff, community)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14" y="1832719"/>
            <a:ext cx="11087100" cy="4666051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Assist director in fostering and cultivating a positive, collaborative, and consistent school culture</a:t>
            </a:r>
          </a:p>
          <a:p>
            <a:r>
              <a:rPr lang="en-US" dirty="0" smtClean="0"/>
              <a:t>Greet students and be visible during drop off, in classrooms, cafeteria, recess, and dismissal to build and model positive relationships</a:t>
            </a:r>
          </a:p>
          <a:p>
            <a:r>
              <a:rPr lang="en-US" dirty="0" smtClean="0"/>
              <a:t>Drill and Enforce PBIS (Positive Behavior Interventions and Support) Matrix expectations</a:t>
            </a:r>
          </a:p>
          <a:p>
            <a:r>
              <a:rPr lang="en-US" dirty="0"/>
              <a:t>Staff Survey- Gather thoughts, concerns &amp; ideas for climate improvement</a:t>
            </a:r>
          </a:p>
          <a:p>
            <a:r>
              <a:rPr lang="en-US" dirty="0"/>
              <a:t>Share survey results and collaborate with staff members in creating a strategic plan to improve staff </a:t>
            </a:r>
            <a:r>
              <a:rPr lang="en-US" dirty="0" smtClean="0"/>
              <a:t>culture</a:t>
            </a:r>
          </a:p>
          <a:p>
            <a:r>
              <a:rPr lang="en-US" i="1" dirty="0"/>
              <a:t>Parent survey- gather thoughts, concerns, and ideas for climate improvement</a:t>
            </a:r>
          </a:p>
          <a:p>
            <a:r>
              <a:rPr lang="en-US" i="1" dirty="0"/>
              <a:t>Discuss survey findings and create a strategic plan with the admin team to improve parent involvement</a:t>
            </a:r>
          </a:p>
          <a:p>
            <a:r>
              <a:rPr lang="en-US" dirty="0"/>
              <a:t>Meet with PTO and community members</a:t>
            </a:r>
          </a:p>
          <a:p>
            <a:r>
              <a:rPr lang="en-US" dirty="0"/>
              <a:t>Methods of communication- face to face, email, </a:t>
            </a:r>
            <a:r>
              <a:rPr lang="en-US" dirty="0" smtClean="0"/>
              <a:t>Kickboard, website </a:t>
            </a:r>
            <a:endParaRPr lang="en-US" dirty="0" smtClean="0"/>
          </a:p>
          <a:p>
            <a:r>
              <a:rPr lang="en-US" b="1" i="1" dirty="0" smtClean="0"/>
              <a:t>Keep our kiddos safe</a:t>
            </a:r>
            <a:endParaRPr lang="en-US" b="1" i="1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474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3" y="-72207"/>
            <a:ext cx="9290957" cy="698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Expectations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68611"/>
          </a:xfrm>
        </p:spPr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4486" y="1661675"/>
            <a:ext cx="8069123" cy="439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01268"/>
          </a:xfrm>
        </p:spPr>
        <p:txBody>
          <a:bodyPr/>
          <a:lstStyle/>
          <a:p>
            <a:r>
              <a:rPr lang="en-US" dirty="0" smtClean="0"/>
              <a:t>Behavior Matrix introduction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8190" y="2093976"/>
            <a:ext cx="8781715" cy="318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94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306" y="0"/>
            <a:ext cx="7331654" cy="664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72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585" y="103546"/>
            <a:ext cx="10058400" cy="1609344"/>
          </a:xfrm>
        </p:spPr>
        <p:txBody>
          <a:bodyPr/>
          <a:lstStyle/>
          <a:p>
            <a:r>
              <a:rPr lang="en-US" dirty="0" smtClean="0"/>
              <a:t>Goal 2</a:t>
            </a:r>
            <a:br>
              <a:rPr lang="en-US" dirty="0" smtClean="0"/>
            </a:br>
            <a:r>
              <a:rPr lang="en-US" sz="4000" dirty="0" smtClean="0"/>
              <a:t>Data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85" y="1892504"/>
            <a:ext cx="11462657" cy="445931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Assist director in establishing and building a culture for continuous improvement and adequate growth</a:t>
            </a:r>
          </a:p>
          <a:p>
            <a:r>
              <a:rPr lang="en-US" dirty="0" smtClean="0"/>
              <a:t>Begin to collect Student Data with Kickboard- discipline &amp; MERIT Bucks, behavior contracts</a:t>
            </a:r>
          </a:p>
          <a:p>
            <a:r>
              <a:rPr lang="en-US" dirty="0" smtClean="0"/>
              <a:t>Find patterns- geographic, chronologic , behavior types, repeat offenders</a:t>
            </a:r>
          </a:p>
          <a:p>
            <a:r>
              <a:rPr lang="en-US" dirty="0" smtClean="0"/>
              <a:t>Share data with staff</a:t>
            </a:r>
          </a:p>
          <a:p>
            <a:r>
              <a:rPr lang="en-US" dirty="0" smtClean="0"/>
              <a:t>Create </a:t>
            </a:r>
            <a:r>
              <a:rPr lang="en-US" dirty="0"/>
              <a:t>proactive intervention plans to disrupt negative </a:t>
            </a:r>
            <a:r>
              <a:rPr lang="en-US" dirty="0" smtClean="0"/>
              <a:t>patterns</a:t>
            </a:r>
          </a:p>
          <a:p>
            <a:r>
              <a:rPr lang="en-US" dirty="0" smtClean="0"/>
              <a:t>Discover teacher patterns- Facilitate positive pattern occurrences in CPT, discuss negative patterns individually and discreetly  </a:t>
            </a:r>
          </a:p>
          <a:p>
            <a:r>
              <a:rPr lang="en-US" dirty="0" smtClean="0"/>
              <a:t>Track free and reduced lunch, sped, and EL populations- detect patterns and encourage pedagogically sound teaching practices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0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84" y="347472"/>
            <a:ext cx="10688595" cy="63276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96512" y="2084832"/>
            <a:ext cx="1408176" cy="1737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7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249</TotalTime>
  <Words>344</Words>
  <Application>Microsoft Office PowerPoint</Application>
  <PresentationFormat>Widescreen</PresentationFormat>
  <Paragraphs>35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Rockwell</vt:lpstr>
      <vt:lpstr>Rockwell Condensed</vt:lpstr>
      <vt:lpstr>Wingdings</vt:lpstr>
      <vt:lpstr>Wood Type</vt:lpstr>
      <vt:lpstr>Dean of Students 2016 Kickoff plan </vt:lpstr>
      <vt:lpstr>Goal 1 Culture (students, staff, community)</vt:lpstr>
      <vt:lpstr>PowerPoint Presentation</vt:lpstr>
      <vt:lpstr>Example Expectations Lesson</vt:lpstr>
      <vt:lpstr>Website</vt:lpstr>
      <vt:lpstr>Behavior Matrix introduction</vt:lpstr>
      <vt:lpstr>PowerPoint Presentation</vt:lpstr>
      <vt:lpstr>Goal 2 Data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Driven Culture</vt:lpstr>
      <vt:lpstr>PowerPoint Presentation</vt:lpstr>
      <vt:lpstr>PowerPoint Presentation</vt:lpstr>
      <vt:lpstr>PowerPoint Presentation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Dean of Students Kickoff plan</dc:title>
  <dc:creator>Benjamin Ernest</dc:creator>
  <cp:lastModifiedBy>Benjamin Ernest</cp:lastModifiedBy>
  <cp:revision>22</cp:revision>
  <dcterms:created xsi:type="dcterms:W3CDTF">2016-07-31T04:40:47Z</dcterms:created>
  <dcterms:modified xsi:type="dcterms:W3CDTF">2016-08-31T02:03:18Z</dcterms:modified>
</cp:coreProperties>
</file>