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  <p:sldId id="264" r:id="rId10"/>
    <p:sldId id="265" r:id="rId11"/>
    <p:sldId id="266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11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13498-40A1-474B-B3B9-B850CE057644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259D-7D07-479D-BA70-2E108003C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31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13498-40A1-474B-B3B9-B850CE057644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259D-7D07-479D-BA70-2E108003C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39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13498-40A1-474B-B3B9-B850CE057644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259D-7D07-479D-BA70-2E108003C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41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13498-40A1-474B-B3B9-B850CE057644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259D-7D07-479D-BA70-2E108003C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8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13498-40A1-474B-B3B9-B850CE057644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259D-7D07-479D-BA70-2E108003C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75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13498-40A1-474B-B3B9-B850CE057644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259D-7D07-479D-BA70-2E108003C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53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13498-40A1-474B-B3B9-B850CE057644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259D-7D07-479D-BA70-2E108003C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84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13498-40A1-474B-B3B9-B850CE057644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259D-7D07-479D-BA70-2E108003C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82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13498-40A1-474B-B3B9-B850CE057644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259D-7D07-479D-BA70-2E108003C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14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13498-40A1-474B-B3B9-B850CE057644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259D-7D07-479D-BA70-2E108003C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16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13498-40A1-474B-B3B9-B850CE057644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259D-7D07-479D-BA70-2E108003C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65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13498-40A1-474B-B3B9-B850CE057644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B259D-7D07-479D-BA70-2E108003C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5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380789"/>
              </p:ext>
            </p:extLst>
          </p:nvPr>
        </p:nvGraphicFramePr>
        <p:xfrm>
          <a:off x="1494692" y="1614207"/>
          <a:ext cx="10515600" cy="51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70389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Be Safe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Be Respectful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Be Responsible</a:t>
                      </a:r>
                      <a:endParaRPr lang="en-US" sz="3600" dirty="0"/>
                    </a:p>
                  </a:txBody>
                  <a:tcPr/>
                </a:tc>
              </a:tr>
              <a:tr h="70389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Walk only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Use quiet voices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Keep belongings organizes</a:t>
                      </a:r>
                      <a:endParaRPr lang="en-US" sz="2400" dirty="0"/>
                    </a:p>
                  </a:txBody>
                  <a:tcPr/>
                </a:tc>
              </a:tr>
              <a:tr h="70389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Use materials appropriately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Use kind words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Clean your space</a:t>
                      </a:r>
                      <a:endParaRPr lang="en-US" sz="2400" dirty="0"/>
                    </a:p>
                  </a:txBody>
                  <a:tcPr/>
                </a:tc>
              </a:tr>
              <a:tr h="70389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Sit</a:t>
                      </a:r>
                      <a:r>
                        <a:rPr lang="en-US" sz="2400" baseline="0" dirty="0" smtClean="0"/>
                        <a:t> properly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Share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Stay on task</a:t>
                      </a:r>
                      <a:endParaRPr lang="en-US" sz="2400" dirty="0"/>
                    </a:p>
                  </a:txBody>
                  <a:tcPr/>
                </a:tc>
              </a:tr>
              <a:tr h="70389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Ask</a:t>
                      </a:r>
                      <a:r>
                        <a:rPr lang="en-US" sz="2400" baseline="0" dirty="0" smtClean="0"/>
                        <a:t> permission to leave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Listen and follow directions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Actively listen</a:t>
                      </a:r>
                      <a:endParaRPr lang="en-US" sz="2400" dirty="0"/>
                    </a:p>
                  </a:txBody>
                  <a:tcPr/>
                </a:tc>
              </a:tr>
              <a:tr h="70389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Follow safety procedures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Follow class routines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</a:t>
                      </a:r>
                      <a:r>
                        <a:rPr lang="en-US" sz="2400" baseline="0" dirty="0" smtClean="0"/>
                        <a:t> prepared</a:t>
                      </a:r>
                      <a:endParaRPr lang="en-US" sz="2400" dirty="0"/>
                    </a:p>
                  </a:txBody>
                  <a:tcPr/>
                </a:tc>
              </a:tr>
              <a:tr h="703896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 honest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64490" y="167657"/>
            <a:ext cx="1126302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Classroom Expectations</a:t>
            </a:r>
            <a:endParaRPr lang="en-US" sz="8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9407"/>
            <a:ext cx="1734462" cy="150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2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44444E-6 C 0.0129 -0.18658 0.24167 -0.29051 0.51029 -0.23195 C 0.77917 -0.17292 0.98685 0.02592 0.97396 0.2125 C 0.96107 0.39907 0.73217 0.50277 0.46368 0.44421 C 0.19493 0.38495 -0.01276 0.18657 -4.79167E-6 4.44444E-6 Z " pathEditMode="relative" rAng="16620000" ptsTypes="AAA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98" y="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 Respectful Means:</a:t>
            </a:r>
            <a:endParaRPr lang="en-US" sz="7200" dirty="0">
              <a:solidFill>
                <a:srgbClr val="92D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Sharing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432432" y="3177471"/>
            <a:ext cx="2978469" cy="29994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245" y="2495451"/>
            <a:ext cx="3468925" cy="30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8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 Respectful Means:</a:t>
            </a:r>
            <a:endParaRPr lang="en-US" sz="7200" dirty="0">
              <a:solidFill>
                <a:srgbClr val="92D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85103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Listening and following directions and routines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05601" y="2810364"/>
            <a:ext cx="3165784" cy="30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9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113913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Keep belongings organized</a:t>
            </a:r>
            <a:endParaRPr lang="en-US" sz="6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413" y="2464698"/>
            <a:ext cx="5351585" cy="2586001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Staying neat and clean helps you be prepared</a:t>
            </a:r>
          </a:p>
          <a:p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0761" y="391279"/>
            <a:ext cx="655613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Be Responsible</a:t>
            </a:r>
            <a:endParaRPr lang="en-US" sz="6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56472">
            <a:off x="8276492" y="3550145"/>
            <a:ext cx="2323585" cy="232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3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6367 2.96296E-6 C 0.09219 2.96296E-6 0.12734 -0.15486 0.12734 -0.28033 L 0.12734 -0.56065 " pathEditMode="relative" rAng="0" ptsTypes="AA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-2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1139135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Clean your space</a:t>
            </a:r>
            <a:endParaRPr lang="en-US" sz="6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413" y="2464698"/>
            <a:ext cx="5351585" cy="2586001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Always leave your space as clean, or more clean, than you found it</a:t>
            </a:r>
          </a:p>
          <a:p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0761" y="391279"/>
            <a:ext cx="655613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Be Responsible</a:t>
            </a:r>
            <a:endParaRPr lang="en-US" sz="6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3377" y="391279"/>
            <a:ext cx="2353260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58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18802 0.07107 C -0.27214 0.10278 -0.36211 0.25463 -0.35117 0.34653 L -0.32669 0.55162 " pathEditMode="relative" rAng="20880000" ptsTypes="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41" y="2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1139135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Stay on Task</a:t>
            </a:r>
            <a:endParaRPr lang="en-US" sz="6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413" y="2464698"/>
            <a:ext cx="5351585" cy="2586001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Use your time wisely</a:t>
            </a:r>
          </a:p>
          <a:p>
            <a:r>
              <a:rPr lang="en-US" sz="4000" b="1" dirty="0" smtClean="0">
                <a:solidFill>
                  <a:schemeClr val="accent1"/>
                </a:solidFill>
              </a:rPr>
              <a:t>Every minute counts!</a:t>
            </a:r>
          </a:p>
          <a:p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0761" y="391279"/>
            <a:ext cx="655613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Be Responsible</a:t>
            </a:r>
            <a:endParaRPr lang="en-US" sz="6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338648" y="1801916"/>
            <a:ext cx="3259568" cy="30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95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1139135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Actively Listen</a:t>
            </a:r>
            <a:endParaRPr lang="en-US" sz="6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413" y="2464698"/>
            <a:ext cx="5351585" cy="2586001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chemeClr val="accent1"/>
                </a:solidFill>
              </a:rPr>
              <a:t>Eyes on speaker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chemeClr val="accent1"/>
                </a:solidFill>
              </a:rPr>
              <a:t>Lips closed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chemeClr val="accent1"/>
                </a:solidFill>
              </a:rPr>
              <a:t>Ears listening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chemeClr val="accent1"/>
                </a:solidFill>
              </a:rPr>
              <a:t>Hands and feet quiet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chemeClr val="accent1"/>
                </a:solidFill>
              </a:rPr>
              <a:t>Brain thinking about speaker</a:t>
            </a:r>
          </a:p>
          <a:p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0761" y="391279"/>
            <a:ext cx="655613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Be Responsible</a:t>
            </a:r>
            <a:endParaRPr lang="en-US" sz="6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6879" y="1499275"/>
            <a:ext cx="4396919" cy="46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9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1139135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Be Prepared</a:t>
            </a:r>
            <a:endParaRPr lang="en-US" sz="6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413" y="2464698"/>
            <a:ext cx="6594235" cy="2586001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Come to class ready to learn</a:t>
            </a:r>
          </a:p>
          <a:p>
            <a:r>
              <a:rPr lang="en-US" sz="4000" b="1" dirty="0" smtClean="0">
                <a:solidFill>
                  <a:schemeClr val="accent1"/>
                </a:solidFill>
              </a:rPr>
              <a:t>You should be seated, and ready when your teacher begins the day</a:t>
            </a:r>
          </a:p>
          <a:p>
            <a:r>
              <a:rPr lang="en-US" sz="4000" b="1" dirty="0" smtClean="0">
                <a:solidFill>
                  <a:schemeClr val="accent1"/>
                </a:solidFill>
              </a:rPr>
              <a:t>ALWAYS bring required materials</a:t>
            </a:r>
          </a:p>
          <a:p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0761" y="391279"/>
            <a:ext cx="655613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Be Responsible</a:t>
            </a:r>
            <a:endParaRPr lang="en-US" sz="6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9808" y="2464698"/>
            <a:ext cx="3712830" cy="304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84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1139135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Be Honest</a:t>
            </a:r>
            <a:endParaRPr lang="en-US" sz="6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413" y="2464698"/>
            <a:ext cx="6594235" cy="2586001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Tell the truth</a:t>
            </a:r>
          </a:p>
          <a:p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0761" y="391279"/>
            <a:ext cx="655613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Be Responsible</a:t>
            </a:r>
            <a:endParaRPr lang="en-US" sz="6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488" y="4370059"/>
            <a:ext cx="1646063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6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9193 0.12013 L 0.68321 0.12013 C 0.63451 0.12013 0.57435 -0.07616 0.57435 -0.23519 L 0.57435 -0.59144 " pathEditMode="relative" rAng="10800000" ptsTypes="AA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72" y="-3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552" y="435751"/>
            <a:ext cx="7133495" cy="1325563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Report Problems</a:t>
            </a:r>
            <a:endParaRPr lang="en-US" sz="6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720" y="1764166"/>
            <a:ext cx="6594235" cy="2586001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Broken equipment</a:t>
            </a:r>
          </a:p>
          <a:p>
            <a:r>
              <a:rPr lang="en-US" sz="4000" b="1" dirty="0" smtClean="0">
                <a:solidFill>
                  <a:schemeClr val="accent1"/>
                </a:solidFill>
              </a:rPr>
              <a:t>Unsafe actions</a:t>
            </a:r>
          </a:p>
          <a:p>
            <a:r>
              <a:rPr lang="en-US" sz="4000" b="1" dirty="0" smtClean="0">
                <a:solidFill>
                  <a:schemeClr val="accent1"/>
                </a:solidFill>
              </a:rPr>
              <a:t>Unsafe conditions</a:t>
            </a:r>
          </a:p>
          <a:p>
            <a:r>
              <a:rPr lang="en-US" sz="4000" b="1" dirty="0" smtClean="0">
                <a:solidFill>
                  <a:schemeClr val="accent1"/>
                </a:solidFill>
              </a:rPr>
              <a:t>Disrespect</a:t>
            </a:r>
          </a:p>
          <a:p>
            <a:endParaRPr lang="en-US" sz="4000" b="1" dirty="0" smtClean="0">
              <a:solidFill>
                <a:schemeClr val="accent1"/>
              </a:solidFill>
            </a:endParaRPr>
          </a:p>
          <a:p>
            <a:r>
              <a:rPr lang="en-US" sz="4000" b="1" dirty="0" smtClean="0">
                <a:solidFill>
                  <a:schemeClr val="accent1"/>
                </a:solidFill>
              </a:rPr>
              <a:t>Tell the teacher ASAP!</a:t>
            </a:r>
          </a:p>
          <a:p>
            <a:endParaRPr lang="en-US" sz="4000" b="1" dirty="0">
              <a:solidFill>
                <a:schemeClr val="accent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986955" y="1761314"/>
            <a:ext cx="4624751" cy="418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2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93 0.0382 C 0.06693 0.2169 -0.0974 0.36204 -0.30026 0.36204 C -0.50286 0.36204 -0.66771 0.2169 -0.66771 0.0382 C -0.66771 -0.14074 -0.50286 -0.28564 -0.30026 -0.28564 C -0.0974 -0.28564 0.06693 -0.14074 0.06693 0.0382 Z " pathEditMode="relative" rAng="5400000" ptsTypes="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7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99653"/>
            <a:ext cx="4882662" cy="1325563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Be Safe</a:t>
            </a:r>
            <a:endParaRPr lang="en-US" sz="9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276127"/>
            <a:ext cx="4882662" cy="2227385"/>
          </a:xfrm>
        </p:spPr>
        <p:txBody>
          <a:bodyPr/>
          <a:lstStyle/>
          <a:p>
            <a:r>
              <a:rPr lang="en-US" dirty="0" smtClean="0"/>
              <a:t>Safe means keeping yourself and others free from harm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862" y="596932"/>
            <a:ext cx="5720308" cy="535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3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1139135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Walk Only</a:t>
            </a:r>
            <a:endParaRPr lang="en-US" sz="6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413" y="2464698"/>
            <a:ext cx="5351585" cy="2586001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Be mindful of your surroundings</a:t>
            </a:r>
          </a:p>
          <a:p>
            <a:r>
              <a:rPr lang="en-US" sz="4000" b="1" dirty="0" smtClean="0">
                <a:solidFill>
                  <a:schemeClr val="accent1"/>
                </a:solidFill>
              </a:rPr>
              <a:t>Be careful to leave your classmates and school equipment alone while you walk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0761" y="391279"/>
            <a:ext cx="480646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Be Safe</a:t>
            </a:r>
            <a:endParaRPr lang="en-US" sz="6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7222" y="391279"/>
            <a:ext cx="5117425" cy="538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4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113913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Use Materials Appropriately</a:t>
            </a:r>
            <a:endParaRPr lang="en-US" sz="6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2031" y="250601"/>
            <a:ext cx="480646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Be Safe</a:t>
            </a:r>
            <a:endParaRPr lang="en-US" sz="6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9758" y="1653446"/>
            <a:ext cx="3767026" cy="33796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552" y="2980100"/>
            <a:ext cx="4095274" cy="42032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419" y="2572417"/>
            <a:ext cx="3532788" cy="3067130"/>
          </a:xfrm>
          <a:prstGeom prst="rect">
            <a:avLst/>
          </a:prstGeom>
        </p:spPr>
      </p:pic>
      <p:pic>
        <p:nvPicPr>
          <p:cNvPr id="1028" name="Picture 4" descr="http://www.clipartbest.com/cliparts/jix/o55/jixo5594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62496">
            <a:off x="3061900" y="3478200"/>
            <a:ext cx="849917" cy="113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02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1139135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Sit Properly</a:t>
            </a:r>
            <a:endParaRPr lang="en-US" sz="6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413" y="2464698"/>
            <a:ext cx="5351585" cy="2586001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Bottom in the chair or on the ground</a:t>
            </a:r>
          </a:p>
          <a:p>
            <a:pPr marL="0" indent="0">
              <a:buNone/>
            </a:pPr>
            <a:endParaRPr lang="en-US" sz="4000" b="1" dirty="0" smtClean="0">
              <a:solidFill>
                <a:schemeClr val="accent1"/>
              </a:solidFill>
            </a:endParaRPr>
          </a:p>
          <a:p>
            <a:r>
              <a:rPr lang="en-US" sz="4000" b="1" dirty="0" smtClean="0">
                <a:solidFill>
                  <a:schemeClr val="accent1"/>
                </a:solidFill>
              </a:rPr>
              <a:t>Facing the right way helps us pay attention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0761" y="391279"/>
            <a:ext cx="480646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Be Safe</a:t>
            </a:r>
            <a:endParaRPr lang="en-US" sz="6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007" y="2646277"/>
            <a:ext cx="3017782" cy="247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34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1139135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Ask Permission to Leave</a:t>
            </a:r>
            <a:endParaRPr lang="en-US" sz="6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413" y="2464698"/>
            <a:ext cx="5351585" cy="2586001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Teachers need to know where you are</a:t>
            </a:r>
          </a:p>
          <a:p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0761" y="391279"/>
            <a:ext cx="480646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Be Safe</a:t>
            </a:r>
            <a:endParaRPr lang="en-US" sz="6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3075" y="3023475"/>
            <a:ext cx="3468925" cy="3249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580669" y="4175719"/>
            <a:ext cx="1955388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26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0.14935 0.00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1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1139135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Follow Safety Procedures</a:t>
            </a:r>
            <a:endParaRPr lang="en-US" sz="6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413" y="2247132"/>
            <a:ext cx="5351585" cy="2803568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Teachers will go over emergency procedures in class</a:t>
            </a:r>
          </a:p>
          <a:p>
            <a:r>
              <a:rPr lang="en-US" sz="4000" b="1" dirty="0" smtClean="0">
                <a:solidFill>
                  <a:schemeClr val="accent1"/>
                </a:solidFill>
              </a:rPr>
              <a:t>In an emergency you are expected to remain calm and LISTEN to your teacher</a:t>
            </a:r>
          </a:p>
          <a:p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0761" y="391279"/>
            <a:ext cx="480646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Be Safe</a:t>
            </a:r>
            <a:endParaRPr lang="en-US" sz="6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596554" y="2464698"/>
            <a:ext cx="3423691" cy="30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49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81481E-6 C -1.45833E-6 0.0331 -0.05091 0.05995 -0.11315 0.05995 C -0.18659 0.05995 -0.21302 0.03009 -0.22435 0.01203 L -0.23555 -0.01204 C -0.24687 -0.0301 -0.27513 -0.05996 -0.35807 -0.05996 C -0.41081 -0.05996 -0.47109 -0.03311 -0.47109 4.81481E-6 C -0.47109 0.0331 -0.41081 0.05995 -0.35807 0.05995 C -0.27513 0.05995 -0.24687 0.03009 -0.23555 0.01203 L -0.22435 -0.01204 C -0.21302 -0.0301 -0.18659 -0.05996 -0.11315 -0.05996 C -0.05091 -0.05996 -1.45833E-6 -0.03311 -1.45833E-6 4.81481E-6 Z " pathEditMode="relative" rAng="0" ptsTypes="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 Respectful Means:</a:t>
            </a:r>
            <a:endParaRPr lang="en-US" sz="7200" dirty="0">
              <a:solidFill>
                <a:srgbClr val="92D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62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Using Quiet Voices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53227"/>
            <a:ext cx="4853460" cy="509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1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 Respectful Means:</a:t>
            </a:r>
            <a:endParaRPr lang="en-US" sz="7200" dirty="0">
              <a:solidFill>
                <a:srgbClr val="92D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Using kind words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792657"/>
            <a:ext cx="4273484" cy="3188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50450" flipH="1">
            <a:off x="3636992" y="3178262"/>
            <a:ext cx="1545030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39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2 0.10764 C 0.02474 0.13658 0.0556 0.13704 0.0845 0.10834 C 0.11862 0.07477 0.12279 0.03658 0.12305 0.01574 L 0.12174 -0.01041 C 0.122 -0.03148 0.12695 -0.0706 0.16549 -0.10833 C 0.18997 -0.13264 0.22526 -0.13657 0.23437 -0.10764 C 0.24336 -0.0787 0.22265 -0.02777 0.19818 -0.00347 C 0.15963 0.03426 0.13841 0.02107 0.12825 0.01042 L 0.11654 -0.00532 C 0.10638 -0.01597 0.08594 -0.03009 0.05182 0.00348 C 0.02292 0.03218 0.00664 0.07871 0.01562 0.10764 Z " pathEditMode="relative" rAng="19860000" ptsTypes="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38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291</Words>
  <Application>Microsoft Office PowerPoint</Application>
  <PresentationFormat>Widescreen</PresentationFormat>
  <Paragraphs>80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Aharoni</vt:lpstr>
      <vt:lpstr>Arial</vt:lpstr>
      <vt:lpstr>Calibri</vt:lpstr>
      <vt:lpstr>Calibri Light</vt:lpstr>
      <vt:lpstr>Office Theme</vt:lpstr>
      <vt:lpstr>PowerPoint Presentation</vt:lpstr>
      <vt:lpstr>Be Safe</vt:lpstr>
      <vt:lpstr>Walk Only</vt:lpstr>
      <vt:lpstr>Use Materials Appropriately</vt:lpstr>
      <vt:lpstr>Sit Properly</vt:lpstr>
      <vt:lpstr>Ask Permission to Leave</vt:lpstr>
      <vt:lpstr>Follow Safety Procedures</vt:lpstr>
      <vt:lpstr>Be Respectful Means:</vt:lpstr>
      <vt:lpstr>Be Respectful Means:</vt:lpstr>
      <vt:lpstr>Be Respectful Means:</vt:lpstr>
      <vt:lpstr>Be Respectful Means:</vt:lpstr>
      <vt:lpstr>Keep belongings organized</vt:lpstr>
      <vt:lpstr>Clean your space</vt:lpstr>
      <vt:lpstr>Stay on Task</vt:lpstr>
      <vt:lpstr>Actively Listen</vt:lpstr>
      <vt:lpstr>Be Prepared</vt:lpstr>
      <vt:lpstr>Be Honest</vt:lpstr>
      <vt:lpstr>Report Problems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Ernest</dc:creator>
  <cp:lastModifiedBy>Benjamin Ernest</cp:lastModifiedBy>
  <cp:revision>9</cp:revision>
  <dcterms:created xsi:type="dcterms:W3CDTF">2016-08-04T03:11:36Z</dcterms:created>
  <dcterms:modified xsi:type="dcterms:W3CDTF">2016-08-04T04:25:38Z</dcterms:modified>
</cp:coreProperties>
</file>