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5" r:id="rId4"/>
    <p:sldId id="270" r:id="rId5"/>
    <p:sldId id="260" r:id="rId6"/>
    <p:sldId id="266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51" d="100"/>
          <a:sy n="51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  <c:pt idx="8">
                  <c:v>92.2</c:v>
                </c:pt>
                <c:pt idx="9">
                  <c:v>92.4</c:v>
                </c:pt>
                <c:pt idx="10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  <c:pt idx="8">
                  <c:v>April</c:v>
                </c:pt>
                <c:pt idx="9">
                  <c:v>May</c:v>
                </c:pt>
                <c:pt idx="10">
                  <c:v>June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94.7</c:v>
                </c:pt>
                <c:pt idx="1">
                  <c:v>92.3</c:v>
                </c:pt>
                <c:pt idx="2">
                  <c:v>92.7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166741216"/>
        <c:axId val="166741776"/>
      </c:barChart>
      <c:catAx>
        <c:axId val="166741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741776"/>
        <c:crosses val="autoZero"/>
        <c:auto val="1"/>
        <c:lblAlgn val="ctr"/>
        <c:lblOffset val="100"/>
        <c:noMultiLvlLbl val="0"/>
      </c:catAx>
      <c:valAx>
        <c:axId val="1667417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741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October Discipline </a:t>
            </a:r>
            <a:r>
              <a:rPr lang="en-US" dirty="0"/>
              <a:t>Comparison 16/17-17/18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16/17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21</c:v>
                </c:pt>
                <c:pt idx="2">
                  <c:v>3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17/18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Class Referrals</c:v>
                </c:pt>
                <c:pt idx="1">
                  <c:v>Office Referrals</c:v>
                </c:pt>
                <c:pt idx="2">
                  <c:v>ISS</c:v>
                </c:pt>
                <c:pt idx="3">
                  <c:v>Suspension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31</c:v>
                </c:pt>
                <c:pt idx="1">
                  <c:v>7</c:v>
                </c:pt>
                <c:pt idx="2">
                  <c:v>4</c:v>
                </c:pt>
                <c:pt idx="3">
                  <c:v>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23211392"/>
        <c:axId val="123211952"/>
      </c:barChart>
      <c:catAx>
        <c:axId val="123211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211952"/>
        <c:crosses val="autoZero"/>
        <c:auto val="1"/>
        <c:lblAlgn val="ctr"/>
        <c:lblOffset val="100"/>
        <c:noMultiLvlLbl val="0"/>
      </c:catAx>
      <c:valAx>
        <c:axId val="1232119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3211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76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950440" y="5750945"/>
            <a:ext cx="7162800" cy="7362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92.7% </a:t>
            </a:r>
            <a:r>
              <a:rPr lang="en-US" dirty="0" smtClean="0"/>
              <a:t>Positive for the month of October so far</a:t>
            </a:r>
          </a:p>
          <a:p>
            <a:pPr marL="0" indent="0" algn="ctr">
              <a:buNone/>
            </a:pPr>
            <a:r>
              <a:rPr lang="en-US" dirty="0" smtClean="0"/>
              <a:t>94.7% was the average for October last year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6026" y="2488351"/>
            <a:ext cx="964623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16,128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892182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1,268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860733679"/>
              </p:ext>
            </p:extLst>
          </p:nvPr>
        </p:nvGraphicFramePr>
        <p:xfrm>
          <a:off x="2950440" y="413133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271" y="0"/>
            <a:ext cx="9723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455229"/>
              </p:ext>
            </p:extLst>
          </p:nvPr>
        </p:nvGraphicFramePr>
        <p:xfrm>
          <a:off x="838200" y="228600"/>
          <a:ext cx="10515600" cy="5948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52168" y="62828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275" y="313689"/>
            <a:ext cx="5026512" cy="5418455"/>
          </a:xfrm>
        </p:spPr>
        <p:txBody>
          <a:bodyPr>
            <a:normAutofit/>
          </a:bodyPr>
          <a:lstStyle/>
          <a:p>
            <a:r>
              <a:rPr lang="en-US" dirty="0" smtClean="0"/>
              <a:t>MERIT Rallies</a:t>
            </a:r>
          </a:p>
          <a:p>
            <a:pPr lvl="1"/>
            <a:r>
              <a:rPr lang="en-US" dirty="0" smtClean="0"/>
              <a:t>October is Respect month.</a:t>
            </a:r>
          </a:p>
          <a:p>
            <a:pPr lvl="1"/>
            <a:r>
              <a:rPr lang="en-US" dirty="0" smtClean="0"/>
              <a:t>Leadership has formed and has completed the rally slides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is singing “RESPECT”</a:t>
            </a:r>
          </a:p>
          <a:p>
            <a:pPr lvl="1"/>
            <a:r>
              <a:rPr lang="en-US" dirty="0" smtClean="0"/>
              <a:t>Three students from leadership will run the rally, all students from leadership will participate in some way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42893">
            <a:off x="5638798" y="655556"/>
            <a:ext cx="6400800" cy="36099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5275" y="4371975"/>
            <a:ext cx="9579033" cy="20662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>
                <a:solidFill>
                  <a:prstClr val="black"/>
                </a:solidFill>
              </a:rPr>
              <a:t>MERIT Store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>
                <a:solidFill>
                  <a:prstClr val="black"/>
                </a:solidFill>
              </a:rPr>
              <a:t>First day is Wednesday, October 18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>
                <a:solidFill>
                  <a:prstClr val="black"/>
                </a:solidFill>
              </a:rPr>
              <a:t>Leadership students will travel to classes to run the store in house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>
                <a:solidFill>
                  <a:prstClr val="black"/>
                </a:solidFill>
              </a:rPr>
              <a:t>MERIT Checks are printed and have been sent home by most teachers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>
                <a:solidFill>
                  <a:prstClr val="black"/>
                </a:solidFill>
              </a:rPr>
              <a:t>Most teachers have created MERIT Store items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97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PBIS-</a:t>
            </a:r>
            <a:r>
              <a:rPr lang="en-US" dirty="0" err="1" smtClean="0"/>
              <a:t>Playworks</a:t>
            </a:r>
            <a:r>
              <a:rPr lang="en-US" dirty="0" smtClean="0"/>
              <a:t> </a:t>
            </a:r>
            <a:r>
              <a:rPr lang="en-US" dirty="0"/>
              <a:t>Recess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4619"/>
            <a:ext cx="10515600" cy="4982344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Mr. </a:t>
            </a:r>
            <a:r>
              <a:rPr lang="en-US" dirty="0" err="1" smtClean="0"/>
              <a:t>Riemer</a:t>
            </a:r>
            <a:r>
              <a:rPr lang="en-US" dirty="0" smtClean="0"/>
              <a:t> and Ms. Kim are doing an amazing job as PE teachers and coaches</a:t>
            </a:r>
          </a:p>
          <a:p>
            <a:pPr lvl="1"/>
            <a:r>
              <a:rPr lang="en-US" dirty="0" smtClean="0"/>
              <a:t>Jr. Coaches were brought to the recess program in October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33928" y="2949575"/>
            <a:ext cx="60653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❏ </a:t>
            </a:r>
            <a:r>
              <a:rPr lang="en-US" b="1" dirty="0" smtClean="0"/>
              <a:t>Every Middle School Student signed up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❏ </a:t>
            </a:r>
            <a:r>
              <a:rPr lang="en-US" b="1" dirty="0" smtClean="0"/>
              <a:t>20 Students have taken the course </a:t>
            </a:r>
            <a:r>
              <a:rPr lang="en-US" b="1" i="1" dirty="0" smtClean="0"/>
              <a:t>and</a:t>
            </a:r>
            <a:r>
              <a:rPr lang="en-US" b="1" dirty="0" smtClean="0"/>
              <a:t> passed the quiz so far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❏ </a:t>
            </a:r>
            <a:r>
              <a:rPr lang="en-US" b="1" dirty="0" smtClean="0"/>
              <a:t>Mr. </a:t>
            </a:r>
            <a:r>
              <a:rPr lang="en-US" b="1" dirty="0" err="1" smtClean="0"/>
              <a:t>Riemer</a:t>
            </a:r>
            <a:r>
              <a:rPr lang="en-US" b="1" dirty="0" smtClean="0"/>
              <a:t> is teaching the </a:t>
            </a:r>
            <a:r>
              <a:rPr lang="en-US" b="1" dirty="0" err="1" smtClean="0"/>
              <a:t>Playworks</a:t>
            </a:r>
            <a:r>
              <a:rPr lang="en-US" b="1" dirty="0" smtClean="0"/>
              <a:t> games in PE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 smtClean="0"/>
              <a:t>We are using a Google Doc to assign leadership students to recess times.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40491">
            <a:off x="472884" y="2555497"/>
            <a:ext cx="4358252" cy="331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7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8793</TotalTime>
  <Words>187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Dean of Students  Board Report</vt:lpstr>
      <vt:lpstr>PowerPoint Presentation</vt:lpstr>
      <vt:lpstr>PowerPoint Presentation</vt:lpstr>
      <vt:lpstr>PowerPoint Presentation</vt:lpstr>
      <vt:lpstr>PowerPoint Presentation</vt:lpstr>
      <vt:lpstr>PBIS-Playworks Recess Implementation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99</cp:revision>
  <cp:lastPrinted>2017-03-29T02:43:10Z</cp:lastPrinted>
  <dcterms:created xsi:type="dcterms:W3CDTF">2016-09-22T17:25:13Z</dcterms:created>
  <dcterms:modified xsi:type="dcterms:W3CDTF">2017-10-25T02:32:12Z</dcterms:modified>
</cp:coreProperties>
</file>