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63" r:id="rId6"/>
    <p:sldId id="264" r:id="rId7"/>
    <p:sldId id="261" r:id="rId8"/>
    <p:sldId id="262" r:id="rId9"/>
    <p:sldId id="259" r:id="rId10"/>
    <p:sldId id="266" r:id="rId11"/>
    <p:sldId id="26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8" autoAdjust="0"/>
    <p:restoredTop sz="94660"/>
  </p:normalViewPr>
  <p:slideViewPr>
    <p:cSldViewPr snapToGrid="0">
      <p:cViewPr varScale="1">
        <p:scale>
          <a:sx n="50" d="100"/>
          <a:sy n="50" d="100"/>
        </p:scale>
        <p:origin x="72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72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36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21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956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133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961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803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804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087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517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13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2C4C6-0565-4AFE-AE2F-A252428700D6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308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Dean of Students </a:t>
            </a:r>
            <a:br>
              <a:rPr lang="en-US" dirty="0" smtClean="0"/>
            </a:br>
            <a:r>
              <a:rPr lang="en-US" dirty="0" smtClean="0"/>
              <a:t>Board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September 20- October 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39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345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Student Store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544991" y="2417038"/>
            <a:ext cx="4352925" cy="326469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957" y="1058584"/>
            <a:ext cx="4780634" cy="327693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922846">
            <a:off x="5115440" y="1489330"/>
            <a:ext cx="4600575" cy="20097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380543">
            <a:off x="2675947" y="3559037"/>
            <a:ext cx="4579649" cy="29398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Rectangle 7"/>
          <p:cNvSpPr/>
          <p:nvPr/>
        </p:nvSpPr>
        <p:spPr>
          <a:xfrm rot="360150">
            <a:off x="3793968" y="4728638"/>
            <a:ext cx="646386" cy="1426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382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071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Student Rally (November is Gratitude Month)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5476"/>
            <a:ext cx="10515600" cy="520104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Elementary</a:t>
            </a:r>
          </a:p>
          <a:p>
            <a:pPr lvl="1"/>
            <a:r>
              <a:rPr lang="en-US" dirty="0" smtClean="0"/>
              <a:t>MERIT rally will consist of a positive message on Gratitude</a:t>
            </a:r>
          </a:p>
          <a:p>
            <a:pPr lvl="1"/>
            <a:r>
              <a:rPr lang="en-US" dirty="0" smtClean="0"/>
              <a:t>Kickboard Bucks for Gratitude will be added to the program and worth double</a:t>
            </a:r>
          </a:p>
          <a:p>
            <a:pPr lvl="1"/>
            <a:r>
              <a:rPr lang="en-US" dirty="0" smtClean="0"/>
              <a:t>Awards for Respect will be given</a:t>
            </a:r>
          </a:p>
          <a:p>
            <a:pPr lvl="1"/>
            <a:r>
              <a:rPr lang="en-US" dirty="0" smtClean="0"/>
              <a:t>Leadership will run a skit on Gratitude</a:t>
            </a:r>
          </a:p>
          <a:p>
            <a:pPr lvl="1"/>
            <a:endParaRPr lang="en-US" dirty="0"/>
          </a:p>
          <a:p>
            <a:r>
              <a:rPr lang="en-US" dirty="0" smtClean="0"/>
              <a:t>Middle School (Leadership’s plan so far)</a:t>
            </a:r>
          </a:p>
          <a:p>
            <a:pPr lvl="1"/>
            <a:r>
              <a:rPr lang="en-US" dirty="0" smtClean="0"/>
              <a:t>Grateful song walk in music</a:t>
            </a:r>
          </a:p>
          <a:p>
            <a:pPr lvl="1"/>
            <a:r>
              <a:rPr lang="en-US" dirty="0" smtClean="0"/>
              <a:t>Caught being good drawing</a:t>
            </a:r>
          </a:p>
          <a:p>
            <a:pPr lvl="1"/>
            <a:r>
              <a:rPr lang="en-US" dirty="0"/>
              <a:t>Positive message on  the psychological effect of Attitude of Gratitude </a:t>
            </a:r>
          </a:p>
          <a:p>
            <a:pPr lvl="1"/>
            <a:r>
              <a:rPr lang="en-US" dirty="0"/>
              <a:t>Awards for Respect with Price is Right </a:t>
            </a:r>
            <a:r>
              <a:rPr lang="en-US" dirty="0" smtClean="0"/>
              <a:t>music (students stay in front for game)</a:t>
            </a:r>
            <a:endParaRPr lang="en-US" dirty="0"/>
          </a:p>
          <a:p>
            <a:pPr lvl="1"/>
            <a:r>
              <a:rPr lang="en-US" dirty="0" smtClean="0"/>
              <a:t>Teacher Mummy Wrap with “Thriller”</a:t>
            </a:r>
          </a:p>
          <a:p>
            <a:pPr lvl="1"/>
            <a:r>
              <a:rPr lang="en-US" dirty="0" smtClean="0"/>
              <a:t>Kickboard Bucks for Gratitude will double</a:t>
            </a:r>
          </a:p>
          <a:p>
            <a:pPr lvl="1"/>
            <a:r>
              <a:rPr lang="en-US" dirty="0" smtClean="0"/>
              <a:t>Monster Mash walk out music</a:t>
            </a:r>
          </a:p>
        </p:txBody>
      </p:sp>
    </p:spTree>
    <p:extLst>
      <p:ext uri="{BB962C8B-B14F-4D97-AF65-F5344CB8AC3E}">
        <p14:creationId xmlns:p14="http://schemas.microsoft.com/office/powerpoint/2010/main" val="91639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5816948"/>
            <a:ext cx="10515600" cy="736252"/>
          </a:xfrm>
        </p:spPr>
        <p:txBody>
          <a:bodyPr/>
          <a:lstStyle/>
          <a:p>
            <a:r>
              <a:rPr lang="en-US" dirty="0" smtClean="0"/>
              <a:t>94.7% Positive from 9/20 through 10/20/2016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124" y="0"/>
            <a:ext cx="12179375" cy="5801709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706880" y="3749039"/>
            <a:ext cx="88392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25,707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825240" y="1051559"/>
            <a:ext cx="88392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1,431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13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7668" y="127664"/>
            <a:ext cx="8761686" cy="625834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756633" y="3673366"/>
            <a:ext cx="1056290" cy="66215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12</a:t>
            </a:r>
            <a:endParaRPr lang="en-US" sz="4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40366" y="3673365"/>
            <a:ext cx="1056290" cy="66215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  <a:endParaRPr lang="en-US" sz="4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100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7641"/>
            <a:ext cx="10515600" cy="62063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Referrals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172200" y="788276"/>
            <a:ext cx="5181600" cy="542333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30 Class Referrals</a:t>
            </a:r>
          </a:p>
          <a:p>
            <a:pPr lvl="1"/>
            <a:r>
              <a:rPr lang="en-US" dirty="0" smtClean="0"/>
              <a:t>12 Office Referrals</a:t>
            </a:r>
          </a:p>
          <a:p>
            <a:pPr lvl="2"/>
            <a:r>
              <a:rPr lang="en-US" dirty="0" smtClean="0"/>
              <a:t>13 total referrals earned by 5 students</a:t>
            </a:r>
          </a:p>
          <a:p>
            <a:r>
              <a:rPr lang="en-US" dirty="0" smtClean="0"/>
              <a:t>Tuesday continues to have far more referrals than any other day</a:t>
            </a:r>
          </a:p>
          <a:p>
            <a:r>
              <a:rPr lang="en-US" dirty="0" smtClean="0"/>
              <a:t>Middle school has more than elementary, 2</a:t>
            </a:r>
            <a:r>
              <a:rPr lang="en-US" baseline="30000" dirty="0" smtClean="0"/>
              <a:t>nd</a:t>
            </a:r>
            <a:r>
              <a:rPr lang="en-US" dirty="0" smtClean="0"/>
              <a:t> and 3</a:t>
            </a:r>
            <a:r>
              <a:rPr lang="en-US" baseline="30000" dirty="0" smtClean="0"/>
              <a:t>rd</a:t>
            </a:r>
            <a:r>
              <a:rPr lang="en-US" dirty="0" smtClean="0"/>
              <a:t> grade have increased</a:t>
            </a:r>
          </a:p>
          <a:p>
            <a:r>
              <a:rPr lang="en-US" dirty="0" smtClean="0"/>
              <a:t>Most happen at recess or PE, followed by a specific classroom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68014" y="659282"/>
            <a:ext cx="5691352" cy="6017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64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8925"/>
            <a:ext cx="10515600" cy="64071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 School Suspension/ Skills Academy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4 total incidences of ISS</a:t>
            </a:r>
          </a:p>
          <a:p>
            <a:pPr lvl="1"/>
            <a:r>
              <a:rPr lang="en-US" dirty="0" smtClean="0"/>
              <a:t>One student has 2 ISS</a:t>
            </a:r>
          </a:p>
          <a:p>
            <a:r>
              <a:rPr lang="en-US" dirty="0" smtClean="0"/>
              <a:t>Most ISS continues to happen on Monday</a:t>
            </a:r>
          </a:p>
          <a:p>
            <a:r>
              <a:rPr lang="en-US" dirty="0" smtClean="0"/>
              <a:t>Most ISS is 5</a:t>
            </a:r>
            <a:r>
              <a:rPr lang="en-US" baseline="30000" dirty="0" smtClean="0"/>
              <a:t>th</a:t>
            </a:r>
            <a:r>
              <a:rPr lang="en-US" dirty="0" smtClean="0"/>
              <a:t> and 3</a:t>
            </a:r>
            <a:r>
              <a:rPr lang="en-US" baseline="30000" dirty="0" smtClean="0"/>
              <a:t>rd</a:t>
            </a:r>
            <a:r>
              <a:rPr lang="en-US" dirty="0" smtClean="0"/>
              <a:t> grade</a:t>
            </a:r>
          </a:p>
          <a:p>
            <a:r>
              <a:rPr lang="en-US" dirty="0" smtClean="0"/>
              <a:t>Most ISS behavior occurs in PE and in class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834768"/>
            <a:ext cx="5120066" cy="5342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10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643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Out of School Suspension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7</a:t>
            </a:r>
            <a:r>
              <a:rPr lang="en-US" dirty="0" smtClean="0"/>
              <a:t> out of school suspensions total</a:t>
            </a:r>
          </a:p>
          <a:p>
            <a:pPr lvl="1"/>
            <a:r>
              <a:rPr lang="en-US" dirty="0"/>
              <a:t>5</a:t>
            </a:r>
            <a:r>
              <a:rPr lang="en-US" dirty="0" smtClean="0"/>
              <a:t> students suspended total</a:t>
            </a:r>
          </a:p>
          <a:p>
            <a:endParaRPr lang="en-US" dirty="0"/>
          </a:p>
          <a:p>
            <a:r>
              <a:rPr lang="en-US" dirty="0" smtClean="0"/>
              <a:t>Class activity is the largest factor this month</a:t>
            </a:r>
          </a:p>
          <a:p>
            <a:pPr lvl="1"/>
            <a:r>
              <a:rPr lang="en-US" dirty="0" smtClean="0"/>
              <a:t>Dodge-ball in P.E.</a:t>
            </a:r>
          </a:p>
          <a:p>
            <a:pPr lvl="1"/>
            <a:r>
              <a:rPr lang="en-US" dirty="0" smtClean="0"/>
              <a:t>Work that frustrates a student</a:t>
            </a:r>
          </a:p>
          <a:p>
            <a:pPr lvl="1"/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64238" y="1051560"/>
            <a:ext cx="5221707" cy="5376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07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Interventions (student)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6</a:t>
            </a:r>
            <a:r>
              <a:rPr lang="en-US" dirty="0" smtClean="0"/>
              <a:t> students are currently on behavior intervention plans</a:t>
            </a:r>
          </a:p>
          <a:p>
            <a:pPr lvl="1"/>
            <a:r>
              <a:rPr lang="en-US" dirty="0"/>
              <a:t>1</a:t>
            </a:r>
            <a:r>
              <a:rPr lang="en-US" dirty="0" smtClean="0"/>
              <a:t> student is showing improvement</a:t>
            </a:r>
          </a:p>
          <a:p>
            <a:pPr lvl="1"/>
            <a:r>
              <a:rPr lang="en-US" dirty="0"/>
              <a:t>3</a:t>
            </a:r>
            <a:r>
              <a:rPr lang="en-US" dirty="0" smtClean="0"/>
              <a:t> students are neutral, or are not showing improvement</a:t>
            </a:r>
          </a:p>
          <a:p>
            <a:pPr lvl="1"/>
            <a:r>
              <a:rPr lang="en-US" dirty="0" smtClean="0"/>
              <a:t>2 students are showing more negative behavior than the beginning of the behavior plan</a:t>
            </a:r>
          </a:p>
          <a:p>
            <a:endParaRPr lang="en-US" dirty="0"/>
          </a:p>
          <a:p>
            <a:r>
              <a:rPr lang="en-US" dirty="0" smtClean="0"/>
              <a:t>2 students are working continuously in the garden/DMCS beautification on Wednesdays</a:t>
            </a:r>
          </a:p>
          <a:p>
            <a:pPr lvl="1"/>
            <a:r>
              <a:rPr lang="en-US" dirty="0" smtClean="0"/>
              <a:t>Several others volunteer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41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Interventions (Environment/Situation)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Middle school line time reduced, middle school lines moved</a:t>
            </a:r>
          </a:p>
          <a:p>
            <a:r>
              <a:rPr lang="en-US" dirty="0" smtClean="0"/>
              <a:t>Middle school lunch expanded to MPR and outside</a:t>
            </a:r>
          </a:p>
          <a:p>
            <a:r>
              <a:rPr lang="en-US" b="1" dirty="0" smtClean="0"/>
              <a:t>Dodge-Ball and other aggressive games removed from PE for specific classes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45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Store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Leadership has opened the student store</a:t>
            </a:r>
          </a:p>
          <a:p>
            <a:pPr lvl="1"/>
            <a:r>
              <a:rPr lang="en-US" dirty="0" smtClean="0"/>
              <a:t>Teachers have provided store items</a:t>
            </a:r>
          </a:p>
          <a:p>
            <a:pPr lvl="1"/>
            <a:r>
              <a:rPr lang="en-US" dirty="0" smtClean="0"/>
              <a:t>Students run the store with Teacher supervision</a:t>
            </a:r>
          </a:p>
          <a:p>
            <a:pPr lvl="1"/>
            <a:r>
              <a:rPr lang="en-US" dirty="0" smtClean="0"/>
              <a:t>Students are taking pictures of their progress to send to Kickboard, and to use in the yearbook</a:t>
            </a:r>
          </a:p>
          <a:p>
            <a:pPr lvl="1"/>
            <a:r>
              <a:rPr lang="en-US" dirty="0" smtClean="0"/>
              <a:t>Students are working on store schedule time and dates, as well as a lesson on expected behavior at the store</a:t>
            </a:r>
          </a:p>
          <a:p>
            <a:pPr lvl="1"/>
            <a:endParaRPr lang="en-US" dirty="0"/>
          </a:p>
          <a:p>
            <a:r>
              <a:rPr lang="en-US" dirty="0" smtClean="0"/>
              <a:t>Teachers are working on the store</a:t>
            </a:r>
          </a:p>
          <a:p>
            <a:pPr lvl="1"/>
            <a:r>
              <a:rPr lang="en-US" dirty="0" smtClean="0"/>
              <a:t>Most teachers have store items ready</a:t>
            </a:r>
          </a:p>
          <a:p>
            <a:pPr lvl="1"/>
            <a:r>
              <a:rPr lang="en-US" dirty="0" smtClean="0"/>
              <a:t>All teachers have printed checks, and converted to MERIT Bucks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07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822</TotalTime>
  <Words>416</Words>
  <Application>Microsoft Office PowerPoint</Application>
  <PresentationFormat>Widescreen</PresentationFormat>
  <Paragraphs>65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Dean of Students  Board Report</vt:lpstr>
      <vt:lpstr>PowerPoint Presentation</vt:lpstr>
      <vt:lpstr>PowerPoint Presentation</vt:lpstr>
      <vt:lpstr>Referrals</vt:lpstr>
      <vt:lpstr>In School Suspension/ Skills Academy</vt:lpstr>
      <vt:lpstr>Out of School Suspension</vt:lpstr>
      <vt:lpstr>Interventions (student)</vt:lpstr>
      <vt:lpstr>Interventions (Environment/Situation) </vt:lpstr>
      <vt:lpstr>Student Store</vt:lpstr>
      <vt:lpstr>Student Store</vt:lpstr>
      <vt:lpstr>Student Rally (November is Gratitude Month)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Dean of Students  Board Report</dc:title>
  <dc:creator>Benjamin Ernest</dc:creator>
  <cp:lastModifiedBy>Benjamin Ernest</cp:lastModifiedBy>
  <cp:revision>21</cp:revision>
  <dcterms:created xsi:type="dcterms:W3CDTF">2016-09-22T17:25:13Z</dcterms:created>
  <dcterms:modified xsi:type="dcterms:W3CDTF">2016-10-25T15:46:35Z</dcterms:modified>
</cp:coreProperties>
</file>