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5" r:id="rId4"/>
    <p:sldId id="270" r:id="rId5"/>
    <p:sldId id="260" r:id="rId6"/>
    <p:sldId id="266" r:id="rId7"/>
    <p:sldId id="27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31914370078741E-2"/>
          <c:y val="1.7121184970399547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96.5</c:v>
                </c:pt>
                <c:pt idx="1">
                  <c:v>95</c:v>
                </c:pt>
                <c:pt idx="2">
                  <c:v>94.7</c:v>
                </c:pt>
                <c:pt idx="3">
                  <c:v>94.3</c:v>
                </c:pt>
                <c:pt idx="4">
                  <c:v>94</c:v>
                </c:pt>
                <c:pt idx="5">
                  <c:v>94.8</c:v>
                </c:pt>
                <c:pt idx="6">
                  <c:v>91.7</c:v>
                </c:pt>
                <c:pt idx="7">
                  <c:v>93.1</c:v>
                </c:pt>
                <c:pt idx="8">
                  <c:v>92.2</c:v>
                </c:pt>
                <c:pt idx="9">
                  <c:v>92.4</c:v>
                </c:pt>
                <c:pt idx="10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17/182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94.7</c:v>
                </c:pt>
                <c:pt idx="1">
                  <c:v>92.3</c:v>
                </c:pt>
                <c:pt idx="2">
                  <c:v>92.7</c:v>
                </c:pt>
                <c:pt idx="3">
                  <c:v>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200664048"/>
        <c:axId val="200664608"/>
      </c:barChart>
      <c:catAx>
        <c:axId val="20066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64608"/>
        <c:crosses val="autoZero"/>
        <c:auto val="1"/>
        <c:lblAlgn val="ctr"/>
        <c:lblOffset val="100"/>
        <c:noMultiLvlLbl val="0"/>
      </c:catAx>
      <c:valAx>
        <c:axId val="200664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66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November </a:t>
            </a:r>
            <a:r>
              <a:rPr lang="en-US" dirty="0" smtClean="0"/>
              <a:t>Discipline </a:t>
            </a:r>
            <a:r>
              <a:rPr lang="en-US" dirty="0"/>
              <a:t>Comparison 16/17-17/18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Class Referrals</c:v>
                </c:pt>
                <c:pt idx="1">
                  <c:v>Office Referrals</c:v>
                </c:pt>
                <c:pt idx="2">
                  <c:v>ISS</c:v>
                </c:pt>
                <c:pt idx="3">
                  <c:v>Suspension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19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17/18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Class Referrals</c:v>
                </c:pt>
                <c:pt idx="1">
                  <c:v>Office Referrals</c:v>
                </c:pt>
                <c:pt idx="2">
                  <c:v>ISS</c:v>
                </c:pt>
                <c:pt idx="3">
                  <c:v>Suspension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0668528"/>
        <c:axId val="200669088"/>
      </c:barChart>
      <c:catAx>
        <c:axId val="20066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69088"/>
        <c:crosses val="autoZero"/>
        <c:auto val="1"/>
        <c:lblAlgn val="ctr"/>
        <c:lblOffset val="100"/>
        <c:noMultiLvlLbl val="0"/>
      </c:catAx>
      <c:valAx>
        <c:axId val="20066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6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3EEFD8-1348-452F-AC02-073C98D474C4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9BA998-7978-41D5-838D-B2AD8105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1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C4C6-0565-4AFE-AE2F-A252428700D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931C-4642-42D5-8A16-96089C30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Dean of Students </a:t>
            </a:r>
            <a:br>
              <a:rPr lang="en-US" dirty="0" smtClean="0"/>
            </a:br>
            <a:r>
              <a:rPr lang="en-US" dirty="0" smtClean="0"/>
              <a:t>Board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</a:t>
            </a:r>
            <a:r>
              <a:rPr lang="en-US" dirty="0" smtClean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4200" cy="286702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50440" y="5750945"/>
            <a:ext cx="7162800" cy="7362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92.3% </a:t>
            </a:r>
            <a:r>
              <a:rPr lang="en-US" dirty="0" smtClean="0"/>
              <a:t>Positive for the month of </a:t>
            </a:r>
            <a:r>
              <a:rPr lang="en-US" dirty="0" smtClean="0"/>
              <a:t>November </a:t>
            </a:r>
            <a:r>
              <a:rPr lang="en-US" dirty="0" smtClean="0"/>
              <a:t>so far</a:t>
            </a:r>
          </a:p>
          <a:p>
            <a:pPr marL="0" indent="0" algn="ctr">
              <a:buNone/>
            </a:pPr>
            <a:r>
              <a:rPr lang="en-US" dirty="0" smtClean="0"/>
              <a:t>94.3% </a:t>
            </a:r>
            <a:r>
              <a:rPr lang="en-US" dirty="0" smtClean="0"/>
              <a:t>was the average for </a:t>
            </a:r>
            <a:r>
              <a:rPr lang="en-US" dirty="0" smtClean="0"/>
              <a:t>November </a:t>
            </a:r>
            <a:r>
              <a:rPr lang="en-US" dirty="0" smtClean="0"/>
              <a:t>last year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026" y="2488351"/>
            <a:ext cx="964623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10,574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66520" y="169293"/>
            <a:ext cx="883920" cy="487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888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16110451"/>
              </p:ext>
            </p:extLst>
          </p:nvPr>
        </p:nvGraphicFramePr>
        <p:xfrm>
          <a:off x="2950440" y="413133"/>
          <a:ext cx="839539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1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68" y="0"/>
            <a:ext cx="9775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710300"/>
              </p:ext>
            </p:extLst>
          </p:nvPr>
        </p:nvGraphicFramePr>
        <p:xfrm>
          <a:off x="838200" y="228600"/>
          <a:ext cx="10515600" cy="594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168" y="6282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4" y="313689"/>
            <a:ext cx="8334375" cy="5418455"/>
          </a:xfrm>
        </p:spPr>
        <p:txBody>
          <a:bodyPr>
            <a:normAutofit/>
          </a:bodyPr>
          <a:lstStyle/>
          <a:p>
            <a:r>
              <a:rPr lang="en-US" dirty="0" smtClean="0"/>
              <a:t>MERIT Rallies</a:t>
            </a:r>
          </a:p>
          <a:p>
            <a:pPr lvl="1"/>
            <a:r>
              <a:rPr lang="en-US" dirty="0" smtClean="0"/>
              <a:t>November had no rally- The November character trait is respect.</a:t>
            </a:r>
          </a:p>
          <a:p>
            <a:pPr lvl="1"/>
            <a:r>
              <a:rPr lang="en-US" dirty="0" smtClean="0"/>
              <a:t>December 15 is the Hard Work and Determination (GRIT) Rally.</a:t>
            </a:r>
          </a:p>
          <a:p>
            <a:pPr lvl="1"/>
            <a:r>
              <a:rPr lang="en-US" dirty="0" smtClean="0"/>
              <a:t>We will recognize academic excellence at the December rally including students who met goals on </a:t>
            </a:r>
            <a:r>
              <a:rPr lang="en-US" dirty="0" err="1" smtClean="0"/>
              <a:t>iReady</a:t>
            </a:r>
            <a:r>
              <a:rPr lang="en-US" dirty="0" smtClean="0"/>
              <a:t> and Honor Roll students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5275" y="3670441"/>
            <a:ext cx="5638165" cy="273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MERIT Store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Classes will run the MERIT stor</a:t>
            </a:r>
            <a:r>
              <a:rPr lang="en-US" sz="2400" dirty="0" smtClean="0">
                <a:solidFill>
                  <a:prstClr val="black"/>
                </a:solidFill>
              </a:rPr>
              <a:t>e in house with leadership and or parent help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560" y="3149600"/>
            <a:ext cx="5386160" cy="35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PBIS- Buddy Bench and Peace Path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433" y="1158081"/>
            <a:ext cx="6065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❏ </a:t>
            </a:r>
            <a:r>
              <a:rPr lang="en-US" b="1" dirty="0" smtClean="0"/>
              <a:t>Student led project (one middle school lead with several elementary helpers)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❏ </a:t>
            </a:r>
            <a:r>
              <a:rPr lang="en-US" b="1" dirty="0" smtClean="0"/>
              <a:t>Purpose of Buddy Bench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334" b="13501"/>
          <a:stretch/>
        </p:blipFill>
        <p:spPr>
          <a:xfrm>
            <a:off x="838200" y="1158081"/>
            <a:ext cx="3973617" cy="306625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1" y="4478245"/>
            <a:ext cx="6253480" cy="2103120"/>
          </a:xfrm>
        </p:spPr>
        <p:txBody>
          <a:bodyPr/>
          <a:lstStyle/>
          <a:p>
            <a:r>
              <a:rPr lang="en-US" dirty="0" smtClean="0"/>
              <a:t>Student project</a:t>
            </a:r>
          </a:p>
          <a:p>
            <a:r>
              <a:rPr lang="en-US" dirty="0" smtClean="0"/>
              <a:t>Purpose of peace path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861" y="2340941"/>
            <a:ext cx="3297555" cy="4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meeting tomorrow</a:t>
            </a:r>
          </a:p>
          <a:p>
            <a:r>
              <a:rPr lang="en-US" dirty="0" smtClean="0"/>
              <a:t>CPI training tomorrow for three members of PBIS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10513</TotalTime>
  <Words>135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Dean of Students  Board Report</vt:lpstr>
      <vt:lpstr>PowerPoint Presentation</vt:lpstr>
      <vt:lpstr>PowerPoint Presentation</vt:lpstr>
      <vt:lpstr>PowerPoint Presentation</vt:lpstr>
      <vt:lpstr>PowerPoint Presentation</vt:lpstr>
      <vt:lpstr>PBIS- Buddy Bench and Peace Path</vt:lpstr>
      <vt:lpstr>PBIS-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of Students  Board Report</dc:title>
  <dc:creator>Benjamin Ernest</dc:creator>
  <cp:lastModifiedBy>Benjamin Ernest</cp:lastModifiedBy>
  <cp:revision>108</cp:revision>
  <cp:lastPrinted>2017-03-29T02:43:10Z</cp:lastPrinted>
  <dcterms:created xsi:type="dcterms:W3CDTF">2016-09-22T17:25:13Z</dcterms:created>
  <dcterms:modified xsi:type="dcterms:W3CDTF">2017-11-29T04:34:18Z</dcterms:modified>
</cp:coreProperties>
</file>