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1914370078741E-2"/>
          <c:y val="1.7121184970399547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DMCS Positivity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96.5</c:v>
                </c:pt>
                <c:pt idx="1">
                  <c:v>95</c:v>
                </c:pt>
                <c:pt idx="2">
                  <c:v>94.7</c:v>
                </c:pt>
                <c:pt idx="3">
                  <c:v>94.3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Kickboard Average Positivity Ratio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27835616"/>
        <c:axId val="227832256"/>
      </c:barChart>
      <c:catAx>
        <c:axId val="22783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32256"/>
        <c:crosses val="autoZero"/>
        <c:auto val="1"/>
        <c:lblAlgn val="ctr"/>
        <c:lblOffset val="100"/>
        <c:noMultiLvlLbl val="0"/>
      </c:catAx>
      <c:valAx>
        <c:axId val="227832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78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6311940918257373E-2"/>
          <c:w val="0.973264396175335"/>
          <c:h val="0.8607830426849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Referrals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46</c:v>
                </c:pt>
                <c:pt idx="2">
                  <c:v>27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Office Referrals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14</c:v>
                </c:pt>
                <c:pt idx="2">
                  <c:v>21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Suspension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3146432"/>
        <c:axId val="123150352"/>
      </c:barChart>
      <c:catAx>
        <c:axId val="12314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50352"/>
        <c:crosses val="autoZero"/>
        <c:auto val="1"/>
        <c:lblAlgn val="ctr"/>
        <c:lblOffset val="100"/>
        <c:noMultiLvlLbl val="0"/>
      </c:catAx>
      <c:valAx>
        <c:axId val="12315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1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C4C6-0565-4AFE-AE2F-A252428700D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Dean of Students </a:t>
            </a:r>
            <a:br>
              <a:rPr lang="en-US" dirty="0" smtClean="0"/>
            </a:br>
            <a:r>
              <a:rPr lang="en-US" dirty="0" smtClean="0"/>
              <a:t>Board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20- November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89" t="13139" r="11379" b="10219"/>
          <a:stretch/>
        </p:blipFill>
        <p:spPr>
          <a:xfrm>
            <a:off x="65116" y="22858"/>
            <a:ext cx="2244436" cy="218209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6190" y="5837730"/>
            <a:ext cx="7162800" cy="736252"/>
          </a:xfrm>
        </p:spPr>
        <p:txBody>
          <a:bodyPr/>
          <a:lstStyle/>
          <a:p>
            <a:r>
              <a:rPr lang="en-US" dirty="0" smtClean="0"/>
              <a:t>94.3% Positive from 10/20 through 11/9/2016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097" y="1961109"/>
            <a:ext cx="883920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12,823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38992" y="22858"/>
            <a:ext cx="883920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781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50625756"/>
              </p:ext>
            </p:extLst>
          </p:nvPr>
        </p:nvGraphicFramePr>
        <p:xfrm>
          <a:off x="2619893" y="266698"/>
          <a:ext cx="839539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03" y="137610"/>
            <a:ext cx="9493564" cy="67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4067953"/>
              </p:ext>
            </p:extLst>
          </p:nvPr>
        </p:nvGraphicFramePr>
        <p:xfrm>
          <a:off x="998621" y="465011"/>
          <a:ext cx="10450484" cy="58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22483" y="5807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03" y="5807631"/>
            <a:ext cx="402371" cy="499915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898232" y="818147"/>
            <a:ext cx="7283115" cy="4026569"/>
          </a:xfrm>
          <a:custGeom>
            <a:avLst/>
            <a:gdLst>
              <a:gd name="connsiteX0" fmla="*/ 0 w 7555831"/>
              <a:gd name="connsiteY0" fmla="*/ 0 h 4395537"/>
              <a:gd name="connsiteX1" fmla="*/ 2951747 w 7555831"/>
              <a:gd name="connsiteY1" fmla="*/ 2406316 h 4395537"/>
              <a:gd name="connsiteX2" fmla="*/ 5727031 w 7555831"/>
              <a:gd name="connsiteY2" fmla="*/ 3882189 h 4395537"/>
              <a:gd name="connsiteX3" fmla="*/ 7555831 w 7555831"/>
              <a:gd name="connsiteY3" fmla="*/ 4395537 h 439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831" h="4395537">
                <a:moveTo>
                  <a:pt x="0" y="0"/>
                </a:moveTo>
                <a:cubicBezTo>
                  <a:pt x="998621" y="879642"/>
                  <a:pt x="1997242" y="1759285"/>
                  <a:pt x="2951747" y="2406316"/>
                </a:cubicBezTo>
                <a:cubicBezTo>
                  <a:pt x="3906252" y="3053348"/>
                  <a:pt x="4959684" y="3550652"/>
                  <a:pt x="5727031" y="3882189"/>
                </a:cubicBezTo>
                <a:cubicBezTo>
                  <a:pt x="6494378" y="4213726"/>
                  <a:pt x="7025104" y="4304631"/>
                  <a:pt x="7555831" y="43955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(student)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students are currently on behavior intervention plans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student is showing improvement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students are neutral, or are not showing improvement</a:t>
            </a:r>
          </a:p>
          <a:p>
            <a:pPr lvl="1"/>
            <a:r>
              <a:rPr lang="en-US" dirty="0" smtClean="0"/>
              <a:t>2 students are showing more negative behavior than the beginning of the behavior plan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 students are working continuously in the garden/DMCS beautification on Wednesdays</a:t>
            </a:r>
          </a:p>
          <a:p>
            <a:pPr lvl="1"/>
            <a:r>
              <a:rPr lang="en-US" dirty="0" smtClean="0"/>
              <a:t>Some others volunteer or are assigned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PBIS and MERIT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476"/>
            <a:ext cx="10515600" cy="5201044"/>
          </a:xfrm>
        </p:spPr>
        <p:txBody>
          <a:bodyPr>
            <a:normAutofit/>
          </a:bodyPr>
          <a:lstStyle/>
          <a:p>
            <a:r>
              <a:rPr lang="en-US" dirty="0" smtClean="0"/>
              <a:t>PBIS</a:t>
            </a:r>
          </a:p>
          <a:p>
            <a:pPr lvl="1"/>
            <a:r>
              <a:rPr lang="en-US" dirty="0" smtClean="0"/>
              <a:t>PBIS Team Meeting to discuss environmental and functional changes in the following categories</a:t>
            </a:r>
          </a:p>
          <a:p>
            <a:pPr lvl="2"/>
            <a:r>
              <a:rPr lang="en-US" dirty="0" smtClean="0"/>
              <a:t>Referral procedures, Kickboard System, Universal Expectations, School-Wide Skills Instruction, School-Wide Acknowledgement System, Data-Based Decision Making, Communication Systems, Available PBIS Training, Interventions and consequences, </a:t>
            </a:r>
            <a:r>
              <a:rPr lang="en-US" dirty="0"/>
              <a:t>Behavior </a:t>
            </a:r>
            <a:r>
              <a:rPr lang="en-US" dirty="0" smtClean="0"/>
              <a:t>Plans, and Common Areas.</a:t>
            </a:r>
          </a:p>
          <a:p>
            <a:r>
              <a:rPr lang="en-US" dirty="0" smtClean="0"/>
              <a:t>MERIT</a:t>
            </a:r>
            <a:endParaRPr lang="en-US" dirty="0"/>
          </a:p>
          <a:p>
            <a:pPr lvl="1"/>
            <a:r>
              <a:rPr lang="en-US" dirty="0"/>
              <a:t>The Great Kindness Challenge </a:t>
            </a:r>
          </a:p>
          <a:p>
            <a:pPr lvl="1"/>
            <a:r>
              <a:rPr lang="en-US" dirty="0"/>
              <a:t>Kickboard Bucks for Kindness will be added to the program and worth double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6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31" y="960904"/>
            <a:ext cx="2913056" cy="206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1740">
            <a:off x="950473" y="404478"/>
            <a:ext cx="2475131" cy="256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2374">
            <a:off x="330577" y="3406052"/>
            <a:ext cx="3714922" cy="293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201" y="3676342"/>
            <a:ext cx="3556579" cy="2257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9332">
            <a:off x="7823191" y="93756"/>
            <a:ext cx="4228240" cy="505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8001">
            <a:off x="8203894" y="4087813"/>
            <a:ext cx="3952875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1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149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Dean of Students  Board Report</vt:lpstr>
      <vt:lpstr>PowerPoint Presentation</vt:lpstr>
      <vt:lpstr>PowerPoint Presentation</vt:lpstr>
      <vt:lpstr>PowerPoint Presentation</vt:lpstr>
      <vt:lpstr>Interventions (student)</vt:lpstr>
      <vt:lpstr>PBIS and MERIT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of Students  Board Report</dc:title>
  <dc:creator>Benjamin Ernest</dc:creator>
  <cp:lastModifiedBy>Benjamin Ernest</cp:lastModifiedBy>
  <cp:revision>31</cp:revision>
  <dcterms:created xsi:type="dcterms:W3CDTF">2016-09-22T17:25:13Z</dcterms:created>
  <dcterms:modified xsi:type="dcterms:W3CDTF">2016-11-14T20:44:02Z</dcterms:modified>
</cp:coreProperties>
</file>