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and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1280161"/>
          </a:xfrm>
        </p:spPr>
        <p:txBody>
          <a:bodyPr/>
          <a:lstStyle/>
          <a:p>
            <a:r>
              <a:rPr lang="en-US" dirty="0" smtClean="0"/>
              <a:t>95.7% Positive from the first day of school until 9/22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" y="125730"/>
            <a:ext cx="11635630" cy="514731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06880" y="3749039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33,568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25240" y="1051559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883920"/>
          </a:xfrm>
        </p:spPr>
        <p:txBody>
          <a:bodyPr>
            <a:normAutofit/>
          </a:bodyPr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0837" y="1051561"/>
            <a:ext cx="5035796" cy="512540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17319"/>
            <a:ext cx="5074920" cy="43586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64 minor offense referrals</a:t>
            </a:r>
          </a:p>
          <a:p>
            <a:pPr lvl="1"/>
            <a:r>
              <a:rPr lang="en-US" dirty="0" smtClean="0"/>
              <a:t>28 referrals earned by 5 students</a:t>
            </a:r>
          </a:p>
          <a:p>
            <a:r>
              <a:rPr lang="en-US" dirty="0" smtClean="0"/>
              <a:t>Tuesday has far more than any other day</a:t>
            </a:r>
          </a:p>
          <a:p>
            <a:r>
              <a:rPr lang="en-US" dirty="0" smtClean="0"/>
              <a:t>Middle school has more than elementary (6</a:t>
            </a:r>
            <a:r>
              <a:rPr lang="en-US" baseline="30000" dirty="0" smtClean="0"/>
              <a:t>th</a:t>
            </a:r>
            <a:r>
              <a:rPr lang="en-US" dirty="0" smtClean="0"/>
              <a:t> has most)</a:t>
            </a:r>
          </a:p>
          <a:p>
            <a:r>
              <a:rPr lang="en-US" dirty="0" smtClean="0"/>
              <a:t>Most happen after middle school lunch and in 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School Suspension/ Skills Academy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979" y="1386840"/>
            <a:ext cx="5452300" cy="509492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13 total incidences of ISS</a:t>
            </a:r>
          </a:p>
          <a:p>
            <a:pPr lvl="1"/>
            <a:r>
              <a:rPr lang="en-US" dirty="0" smtClean="0"/>
              <a:t>5 students have 7 of the ISS total</a:t>
            </a:r>
          </a:p>
          <a:p>
            <a:r>
              <a:rPr lang="en-US" dirty="0" smtClean="0"/>
              <a:t>Most ISS happens on Monday</a:t>
            </a:r>
          </a:p>
          <a:p>
            <a:r>
              <a:rPr lang="en-US" dirty="0" smtClean="0"/>
              <a:t>Most ISS is 6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Most ISS behavior occurs after middle school lunch or in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0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Office Suspension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6895" y="1188720"/>
            <a:ext cx="5491255" cy="534924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 out of school suspensions total</a:t>
            </a:r>
          </a:p>
          <a:p>
            <a:pPr lvl="1"/>
            <a:r>
              <a:rPr lang="en-US" dirty="0" smtClean="0"/>
              <a:t>4 students suspended total</a:t>
            </a:r>
          </a:p>
          <a:p>
            <a:endParaRPr lang="en-US" dirty="0"/>
          </a:p>
          <a:p>
            <a:r>
              <a:rPr lang="en-US" dirty="0" smtClean="0"/>
              <a:t>Most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7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(student)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students are currently on behavior intervention plans</a:t>
            </a:r>
          </a:p>
          <a:p>
            <a:pPr lvl="1"/>
            <a:r>
              <a:rPr lang="en-US" dirty="0" smtClean="0"/>
              <a:t>2 students are showing improvement</a:t>
            </a:r>
          </a:p>
          <a:p>
            <a:pPr lvl="1"/>
            <a:r>
              <a:rPr lang="en-US" dirty="0" smtClean="0"/>
              <a:t>1 student is neutral</a:t>
            </a:r>
          </a:p>
          <a:p>
            <a:pPr lvl="1"/>
            <a:r>
              <a:rPr lang="en-US" dirty="0" smtClean="0"/>
              <a:t>2 students are following their previous path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(Environment)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school line time reduced</a:t>
            </a:r>
          </a:p>
          <a:p>
            <a:r>
              <a:rPr lang="en-US" dirty="0" smtClean="0"/>
              <a:t>Middle school lines moved</a:t>
            </a:r>
          </a:p>
          <a:p>
            <a:endParaRPr lang="en-US" dirty="0"/>
          </a:p>
          <a:p>
            <a:r>
              <a:rPr lang="en-US" dirty="0" smtClean="0"/>
              <a:t>Middle school lunch expanded to MPR and outside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5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is currently working on a student store</a:t>
            </a:r>
          </a:p>
          <a:p>
            <a:pPr lvl="1"/>
            <a:r>
              <a:rPr lang="en-US" dirty="0" smtClean="0"/>
              <a:t>Students are sending out emails to teachers asking for student store items</a:t>
            </a:r>
          </a:p>
          <a:p>
            <a:pPr lvl="1"/>
            <a:r>
              <a:rPr lang="en-US" dirty="0" smtClean="0"/>
              <a:t>Students are cleaning out the store area</a:t>
            </a:r>
          </a:p>
          <a:p>
            <a:pPr lvl="1"/>
            <a:r>
              <a:rPr lang="en-US" dirty="0" smtClean="0"/>
              <a:t>Students are taking pictures of their progress to send to Kickboard, and to use in the yearbook</a:t>
            </a:r>
          </a:p>
          <a:p>
            <a:pPr lvl="1"/>
            <a:r>
              <a:rPr lang="en-US" dirty="0" smtClean="0"/>
              <a:t>Students are working on store schedule time and dates</a:t>
            </a:r>
          </a:p>
          <a:p>
            <a:pPr lvl="1"/>
            <a:endParaRPr lang="en-US" dirty="0"/>
          </a:p>
          <a:p>
            <a:r>
              <a:rPr lang="en-US" dirty="0" smtClean="0"/>
              <a:t>Teachers are working on the store</a:t>
            </a:r>
          </a:p>
          <a:p>
            <a:pPr lvl="1"/>
            <a:r>
              <a:rPr lang="en-US" dirty="0" smtClean="0"/>
              <a:t>Most teachers have store items ready</a:t>
            </a:r>
          </a:p>
          <a:p>
            <a:pPr lvl="1"/>
            <a:r>
              <a:rPr lang="en-US" dirty="0" smtClean="0"/>
              <a:t>All teachers have printed checks, and converted to MERIT Bucks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7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</a:t>
            </a:r>
            <a:r>
              <a:rPr lang="en-US" dirty="0" smtClean="0"/>
              <a:t>Rally (October is Respect Month)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280"/>
            <a:ext cx="10515600" cy="4968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MERIT rally wil</a:t>
            </a:r>
            <a:r>
              <a:rPr lang="en-US" dirty="0" smtClean="0"/>
              <a:t>l consist of a positive message on respect</a:t>
            </a:r>
          </a:p>
          <a:p>
            <a:pPr lvl="1"/>
            <a:r>
              <a:rPr lang="en-US" dirty="0" smtClean="0"/>
              <a:t>Kickboard Bucks for respect will double</a:t>
            </a:r>
          </a:p>
          <a:p>
            <a:pPr lvl="1"/>
            <a:r>
              <a:rPr lang="en-US" dirty="0" smtClean="0"/>
              <a:t>Awards for Responsibility will be given</a:t>
            </a:r>
          </a:p>
          <a:p>
            <a:pPr lvl="1"/>
            <a:r>
              <a:rPr lang="en-US" dirty="0" smtClean="0"/>
              <a:t>Leadership will…</a:t>
            </a:r>
          </a:p>
          <a:p>
            <a:pPr lvl="1"/>
            <a:endParaRPr lang="en-US" dirty="0"/>
          </a:p>
          <a:p>
            <a:r>
              <a:rPr lang="en-US" dirty="0" smtClean="0"/>
              <a:t>Middle School (Leadership planned)</a:t>
            </a:r>
          </a:p>
          <a:p>
            <a:pPr lvl="1"/>
            <a:r>
              <a:rPr lang="en-US" dirty="0" smtClean="0"/>
              <a:t>RESPECT walk in music</a:t>
            </a:r>
          </a:p>
          <a:p>
            <a:pPr lvl="1"/>
            <a:r>
              <a:rPr lang="en-US" dirty="0" smtClean="0"/>
              <a:t>Life size hungry </a:t>
            </a:r>
            <a:r>
              <a:rPr lang="en-US" dirty="0" err="1" smtClean="0"/>
              <a:t>hungry</a:t>
            </a:r>
            <a:r>
              <a:rPr lang="en-US" dirty="0" smtClean="0"/>
              <a:t> hippos with “I can make your hands clap”</a:t>
            </a:r>
          </a:p>
          <a:p>
            <a:pPr lvl="1"/>
            <a:r>
              <a:rPr lang="en-US" dirty="0" smtClean="0"/>
              <a:t>Positive message on respect</a:t>
            </a:r>
          </a:p>
          <a:p>
            <a:pPr lvl="1"/>
            <a:r>
              <a:rPr lang="en-US" dirty="0" smtClean="0"/>
              <a:t>Kickboard Bucks for respect will double</a:t>
            </a:r>
          </a:p>
          <a:p>
            <a:pPr lvl="1"/>
            <a:r>
              <a:rPr lang="en-US" dirty="0" smtClean="0"/>
              <a:t>Awards for Responsibility</a:t>
            </a:r>
          </a:p>
          <a:p>
            <a:pPr lvl="1"/>
            <a:r>
              <a:rPr lang="en-US" dirty="0" smtClean="0"/>
              <a:t>Teacher skit </a:t>
            </a:r>
          </a:p>
          <a:p>
            <a:pPr lvl="1"/>
            <a:r>
              <a:rPr lang="en-US" dirty="0" smtClean="0"/>
              <a:t>RESPECT walk out music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319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Referrals</vt:lpstr>
      <vt:lpstr>In School Suspension/ Skills Academy</vt:lpstr>
      <vt:lpstr>Office Suspension</vt:lpstr>
      <vt:lpstr>Interventions (student)</vt:lpstr>
      <vt:lpstr>Interventions (Environment) </vt:lpstr>
      <vt:lpstr>Student Store</vt:lpstr>
      <vt:lpstr>Student Rally (October is Respect Month)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6</cp:revision>
  <dcterms:created xsi:type="dcterms:W3CDTF">2016-09-22T17:25:13Z</dcterms:created>
  <dcterms:modified xsi:type="dcterms:W3CDTF">2016-09-22T23:01:10Z</dcterms:modified>
</cp:coreProperties>
</file>