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1" r:id="rId6"/>
    <p:sldId id="260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>
      <p:cViewPr varScale="1">
        <p:scale>
          <a:sx n="44" d="100"/>
          <a:sy n="44" d="100"/>
        </p:scale>
        <p:origin x="4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1914370078741E-2"/>
          <c:y val="1.7121184970399547E-2"/>
          <c:w val="0.945830585629921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DMCS Positivity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96.5</c:v>
                </c:pt>
                <c:pt idx="1">
                  <c:v>95</c:v>
                </c:pt>
                <c:pt idx="2">
                  <c:v>94.7</c:v>
                </c:pt>
                <c:pt idx="3">
                  <c:v>94.3</c:v>
                </c:pt>
                <c:pt idx="4">
                  <c:v>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Kickboard Average Positivity Ratio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7346000"/>
        <c:axId val="187346560"/>
      </c:barChart>
      <c:catAx>
        <c:axId val="187346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46560"/>
        <c:crosses val="autoZero"/>
        <c:auto val="1"/>
        <c:lblAlgn val="ctr"/>
        <c:lblOffset val="100"/>
        <c:noMultiLvlLbl val="0"/>
      </c:catAx>
      <c:valAx>
        <c:axId val="187346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734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1.6311940918257373E-2"/>
          <c:w val="0.973264396175335"/>
          <c:h val="0.86078304268496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Class Referrals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</c:v>
                </c:pt>
                <c:pt idx="1">
                  <c:v>46</c:v>
                </c:pt>
                <c:pt idx="2">
                  <c:v>27</c:v>
                </c:pt>
                <c:pt idx="3">
                  <c:v>51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Office Referrals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38</c:v>
                </c:pt>
                <c:pt idx="1">
                  <c:v>14</c:v>
                </c:pt>
                <c:pt idx="2">
                  <c:v>21</c:v>
                </c:pt>
                <c:pt idx="3">
                  <c:v>19</c:v>
                </c:pt>
                <c:pt idx="4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8</c:v>
                </c:pt>
                <c:pt idx="1">
                  <c:v>5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Suspension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</c:v>
                </c:pt>
                <c:pt idx="1">
                  <c:v>17</c:v>
                </c:pt>
                <c:pt idx="2">
                  <c:v>10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86549456"/>
        <c:axId val="86550016"/>
      </c:barChart>
      <c:catAx>
        <c:axId val="86549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550016"/>
        <c:crosses val="autoZero"/>
        <c:auto val="1"/>
        <c:lblAlgn val="ctr"/>
        <c:lblOffset val="100"/>
        <c:noMultiLvlLbl val="0"/>
      </c:catAx>
      <c:valAx>
        <c:axId val="86550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54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0.70833</cdr:x>
      <cdr:y>0.28385</cdr:y>
    </cdr:from>
    <cdr:to>
      <cdr:x>0.80859</cdr:x>
      <cdr:y>0.35925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02429" y="1649539"/>
          <a:ext cx="104775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0.70833</cdr:x>
      <cdr:y>0.25435</cdr:y>
    </cdr:from>
    <cdr:to>
      <cdr:x>0.82135</cdr:x>
      <cdr:y>0.31991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02429" y="1478089"/>
          <a:ext cx="11811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11/21-11-30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0.83776</cdr:x>
      <cdr:y>0.62478</cdr:y>
    </cdr:from>
    <cdr:to>
      <cdr:x>0.85781</cdr:x>
      <cdr:y>0.75367</cdr:y>
    </cdr:to>
    <cdr:sp macro="" textlink="">
      <cdr:nvSpPr>
        <cdr:cNvPr id="4" name="Right Brace 3"/>
        <cdr:cNvSpPr/>
      </cdr:nvSpPr>
      <cdr:spPr>
        <a:xfrm xmlns:a="http://schemas.openxmlformats.org/drawingml/2006/main">
          <a:off x="8754979" y="3630739"/>
          <a:ext cx="209550" cy="748966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0.87583</cdr:x>
      <cdr:y>0.6449</cdr:y>
    </cdr:from>
    <cdr:to>
      <cdr:x>0.9762</cdr:x>
      <cdr:y>0.75636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152882" y="3747671"/>
          <a:ext cx="1048894" cy="647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12/1-12/2</a:t>
          </a:r>
          <a:endParaRPr lang="en-US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2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5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3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0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0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8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1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C4C6-0565-4AFE-AE2F-A252428700D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0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Dean of Students </a:t>
            </a:r>
            <a:br>
              <a:rPr lang="en-US" dirty="0" smtClean="0"/>
            </a:br>
            <a:r>
              <a:rPr lang="en-US" dirty="0" smtClean="0"/>
              <a:t>Board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589" t="13139" r="11379" b="10219"/>
          <a:stretch/>
        </p:blipFill>
        <p:spPr>
          <a:xfrm>
            <a:off x="65116" y="22858"/>
            <a:ext cx="2244436" cy="218209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6190" y="5837730"/>
            <a:ext cx="7162800" cy="736252"/>
          </a:xfrm>
        </p:spPr>
        <p:txBody>
          <a:bodyPr/>
          <a:lstStyle/>
          <a:p>
            <a:r>
              <a:rPr lang="en-US" dirty="0" smtClean="0"/>
              <a:t>94.0% Positive from 12/1 through 12/13/2016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097" y="1961109"/>
            <a:ext cx="883920" cy="487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7,580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38992" y="22858"/>
            <a:ext cx="883920" cy="487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502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08235153"/>
              </p:ext>
            </p:extLst>
          </p:nvPr>
        </p:nvGraphicFramePr>
        <p:xfrm>
          <a:off x="2619893" y="266698"/>
          <a:ext cx="839539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61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02" y="0"/>
            <a:ext cx="9785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2580450"/>
              </p:ext>
            </p:extLst>
          </p:nvPr>
        </p:nvGraphicFramePr>
        <p:xfrm>
          <a:off x="998621" y="465011"/>
          <a:ext cx="10450484" cy="581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22483" y="58076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503" y="5807631"/>
            <a:ext cx="402371" cy="499915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3917282" y="818147"/>
            <a:ext cx="7283115" cy="4026569"/>
          </a:xfrm>
          <a:custGeom>
            <a:avLst/>
            <a:gdLst>
              <a:gd name="connsiteX0" fmla="*/ 0 w 7555831"/>
              <a:gd name="connsiteY0" fmla="*/ 0 h 4395537"/>
              <a:gd name="connsiteX1" fmla="*/ 2951747 w 7555831"/>
              <a:gd name="connsiteY1" fmla="*/ 2406316 h 4395537"/>
              <a:gd name="connsiteX2" fmla="*/ 5727031 w 7555831"/>
              <a:gd name="connsiteY2" fmla="*/ 3882189 h 4395537"/>
              <a:gd name="connsiteX3" fmla="*/ 7555831 w 7555831"/>
              <a:gd name="connsiteY3" fmla="*/ 4395537 h 439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5831" h="4395537">
                <a:moveTo>
                  <a:pt x="0" y="0"/>
                </a:moveTo>
                <a:cubicBezTo>
                  <a:pt x="998621" y="879642"/>
                  <a:pt x="1997242" y="1759285"/>
                  <a:pt x="2951747" y="2406316"/>
                </a:cubicBezTo>
                <a:cubicBezTo>
                  <a:pt x="3906252" y="3053348"/>
                  <a:pt x="4959684" y="3550652"/>
                  <a:pt x="5727031" y="3882189"/>
                </a:cubicBezTo>
                <a:cubicBezTo>
                  <a:pt x="6494378" y="4213726"/>
                  <a:pt x="7025104" y="4304631"/>
                  <a:pt x="7555831" y="439553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>
            <a:off x="7600950" y="1276350"/>
            <a:ext cx="800100" cy="2400300"/>
          </a:xfrm>
          <a:prstGeom prst="rightBrace">
            <a:avLst>
              <a:gd name="adj1" fmla="val 8333"/>
              <a:gd name="adj2" fmla="val 372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 (student)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 students are currently on behavior intervention plans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students are showing improvement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 students are neutral, or is not showing improvement</a:t>
            </a:r>
          </a:p>
          <a:p>
            <a:pPr lvl="1"/>
            <a:r>
              <a:rPr lang="en-US" dirty="0" smtClean="0"/>
              <a:t>2 students are showing more negative behavior than the beginning of the behavior plan</a:t>
            </a:r>
          </a:p>
          <a:p>
            <a:endParaRPr lang="en-US" dirty="0"/>
          </a:p>
          <a:p>
            <a:r>
              <a:rPr lang="en-US" dirty="0" smtClean="0"/>
              <a:t>5 students are working continuously in the garden/DMCS beautification on Wednesdays</a:t>
            </a:r>
          </a:p>
          <a:p>
            <a:pPr lvl="1"/>
            <a:r>
              <a:rPr lang="en-US" dirty="0" smtClean="0"/>
              <a:t>Some others volunteer or are assigned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PBIS and MERIT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5476"/>
            <a:ext cx="10515600" cy="5201044"/>
          </a:xfrm>
        </p:spPr>
        <p:txBody>
          <a:bodyPr>
            <a:normAutofit/>
          </a:bodyPr>
          <a:lstStyle/>
          <a:p>
            <a:r>
              <a:rPr lang="en-US" dirty="0" smtClean="0"/>
              <a:t>PBIS</a:t>
            </a:r>
          </a:p>
          <a:p>
            <a:pPr lvl="1"/>
            <a:r>
              <a:rPr lang="en-US" dirty="0" smtClean="0"/>
              <a:t>The PBIS Team met to discuss the referral process.  </a:t>
            </a:r>
          </a:p>
          <a:p>
            <a:pPr lvl="1"/>
            <a:r>
              <a:rPr lang="en-US" dirty="0" smtClean="0"/>
              <a:t>Referrals will be more uniform and should be more efficient when we get back from break</a:t>
            </a:r>
            <a:endParaRPr lang="en-US" dirty="0"/>
          </a:p>
          <a:p>
            <a:r>
              <a:rPr lang="en-US" dirty="0"/>
              <a:t>The Great Kindness Challenge </a:t>
            </a:r>
            <a:endParaRPr lang="en-US" dirty="0" smtClean="0"/>
          </a:p>
          <a:p>
            <a:pPr lvl="1"/>
            <a:r>
              <a:rPr lang="en-US" dirty="0" smtClean="0"/>
              <a:t>In progress and going well, most students are working on their kindness check off sheets.</a:t>
            </a:r>
            <a:endParaRPr lang="en-US" dirty="0"/>
          </a:p>
          <a:p>
            <a:pPr lvl="1"/>
            <a:r>
              <a:rPr lang="en-US" dirty="0" smtClean="0"/>
              <a:t>593 kind behaviors have been recorded by teachers this month!</a:t>
            </a:r>
          </a:p>
        </p:txBody>
      </p:sp>
    </p:spTree>
    <p:extLst>
      <p:ext uri="{BB962C8B-B14F-4D97-AF65-F5344CB8AC3E}">
        <p14:creationId xmlns:p14="http://schemas.microsoft.com/office/powerpoint/2010/main" val="9163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2374">
            <a:off x="330577" y="3406052"/>
            <a:ext cx="3714922" cy="2935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201" y="3676342"/>
            <a:ext cx="3556579" cy="2257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8001">
            <a:off x="8203894" y="4087813"/>
            <a:ext cx="3952875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51904" b="59863"/>
          <a:stretch/>
        </p:blipFill>
        <p:spPr>
          <a:xfrm rot="20911605">
            <a:off x="628915" y="111555"/>
            <a:ext cx="4406743" cy="2912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231" y="960904"/>
            <a:ext cx="2913056" cy="2063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67096">
            <a:off x="7223380" y="616870"/>
            <a:ext cx="4704066" cy="20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137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Dean of Students  Board Report</vt:lpstr>
      <vt:lpstr>PowerPoint Presentation</vt:lpstr>
      <vt:lpstr>PowerPoint Presentation</vt:lpstr>
      <vt:lpstr>PowerPoint Presentation</vt:lpstr>
      <vt:lpstr>Interventions (student)</vt:lpstr>
      <vt:lpstr>PBIS and MERIT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Dean of Students  Board Report</dc:title>
  <dc:creator>Benjamin Ernest</dc:creator>
  <cp:lastModifiedBy>Benjamin Ernest</cp:lastModifiedBy>
  <cp:revision>37</cp:revision>
  <dcterms:created xsi:type="dcterms:W3CDTF">2016-09-22T17:25:13Z</dcterms:created>
  <dcterms:modified xsi:type="dcterms:W3CDTF">2016-12-13T17:34:22Z</dcterms:modified>
</cp:coreProperties>
</file>