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3766-DB26-4178-B0FD-081058A7F90C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B483-288E-4307-AB59-C5AC2F58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Assembly Expectations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Safe, Be Responsible, Be Respectful!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What it looks like to Be Safe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3416" cy="4351338"/>
          </a:xfrm>
        </p:spPr>
        <p:txBody>
          <a:bodyPr/>
          <a:lstStyle/>
          <a:p>
            <a:r>
              <a:rPr lang="en-US" sz="4400" dirty="0" smtClean="0"/>
              <a:t>Wait for arrival and dismissal</a:t>
            </a:r>
          </a:p>
          <a:p>
            <a:pPr lvl="1"/>
            <a:r>
              <a:rPr lang="en-US" dirty="0" smtClean="0"/>
              <a:t>Waiting patiently lets each group of people safely exit the building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19871" y="1670867"/>
            <a:ext cx="3556865" cy="331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90146" y="4211002"/>
            <a:ext cx="1365433" cy="164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02736" y="5168971"/>
            <a:ext cx="1399103" cy="1287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9110" y="4849936"/>
            <a:ext cx="1072288" cy="1466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997968" y="5378660"/>
            <a:ext cx="1502533" cy="12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451E-17 1.11111E-6 C 0.06901 1.11111E-6 0.125 0.05602 0.125 0.125 C 0.125 0.19398 0.06901 0.25 -1.47451E-17 0.25 C -0.06901 0.25 -0.125 0.19398 -0.125 0.125 C -0.125 0.05602 -0.06901 1.11111E-6 -1.47451E-17 1.1111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4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4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What it looks like to Be Safe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3416" cy="4351338"/>
          </a:xfrm>
        </p:spPr>
        <p:txBody>
          <a:bodyPr/>
          <a:lstStyle/>
          <a:p>
            <a:r>
              <a:rPr lang="en-US" sz="4400" dirty="0" smtClean="0"/>
              <a:t>Listen to adults</a:t>
            </a:r>
          </a:p>
          <a:p>
            <a:pPr lvl="1"/>
            <a:r>
              <a:rPr lang="en-US" dirty="0" smtClean="0"/>
              <a:t>Adults are here to make sure you and your friends are safe, if they are talking… Listen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75" y="3569077"/>
            <a:ext cx="3468925" cy="3011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96" y="4195976"/>
            <a:ext cx="1694790" cy="12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C -1.45833E-6 0.0331 0.01745 0.05995 0.03893 0.05995 C 0.06419 0.05995 0.07331 0.03009 0.07722 0.01203 L 0.08112 -0.01204 C 0.08503 -0.0301 0.09479 -0.05996 0.12331 -0.05996 C 0.14154 -0.05996 0.16237 -0.03311 0.16237 4.81481E-6 C 0.16237 0.0331 0.14154 0.05995 0.12331 0.05995 C 0.09479 0.05995 0.08503 0.03009 0.08112 0.01203 L 0.07722 -0.01204 C 0.07331 -0.0301 0.06419 -0.05996 0.03893 -0.05996 C 0.01745 -0.05996 -1.45833E-6 -0.03311 -1.45833E-6 4.8148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Be Respectful 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6920" cy="4351338"/>
          </a:xfrm>
        </p:spPr>
        <p:txBody>
          <a:bodyPr/>
          <a:lstStyle/>
          <a:p>
            <a:r>
              <a:rPr lang="en-US" sz="4400" dirty="0" smtClean="0"/>
              <a:t>Keep hands, feet and objects to yourself</a:t>
            </a:r>
          </a:p>
          <a:p>
            <a:pPr lvl="1"/>
            <a:r>
              <a:rPr lang="en-US" dirty="0" smtClean="0"/>
              <a:t>People worked hard to make your assembly fun, show them some respect by paying attention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55456"/>
            <a:ext cx="2621507" cy="262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36" y="2551104"/>
            <a:ext cx="164606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3 0.02662 C -0.08763 0.05972 -0.06068 0.08657 -0.02761 0.08657 C 0.01132 0.08657 0.02539 0.05671 0.03138 0.03866 L 0.03737 0.01458 C 0.04336 -0.00347 0.05833 -0.03334 0.10234 -0.03334 C 0.13033 -0.03334 0.16237 -0.00648 0.16237 0.02662 C 0.16237 0.05972 0.13033 0.08657 0.10234 0.08657 C 0.05833 0.08657 0.04336 0.05671 0.03737 0.03866 L 0.03138 0.01458 C 0.02539 -0.00347 0.01132 -0.03334 -0.02761 -0.03334 C -0.06068 -0.03334 -0.08763 -0.00648 -0.08763 0.02662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Be Respectful 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2520" cy="4351338"/>
          </a:xfrm>
        </p:spPr>
        <p:txBody>
          <a:bodyPr/>
          <a:lstStyle/>
          <a:p>
            <a:r>
              <a:rPr lang="en-US" sz="4400" dirty="0" smtClean="0"/>
              <a:t>Sit on your bottom</a:t>
            </a:r>
          </a:p>
          <a:p>
            <a:pPr lvl="1"/>
            <a:r>
              <a:rPr lang="en-US" dirty="0" smtClean="0"/>
              <a:t>Standing up, or moving too much might block someone’s view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16421"/>
            <a:ext cx="26150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5.92593E-6 L 0.33893 -0.09075 L 0.40937 -0.47477 L 0.6224 -0.51737 L 0.80247 -0.85047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Be Responsible 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2520" cy="4351338"/>
          </a:xfrm>
        </p:spPr>
        <p:txBody>
          <a:bodyPr/>
          <a:lstStyle/>
          <a:p>
            <a:r>
              <a:rPr lang="en-US" sz="4400" dirty="0" smtClean="0"/>
              <a:t>Follow school rules</a:t>
            </a:r>
          </a:p>
          <a:p>
            <a:pPr lvl="1"/>
            <a:r>
              <a:rPr lang="en-US" dirty="0" smtClean="0"/>
              <a:t>Assemblies are a GREAT time to be caught being good!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5824" y="3177471"/>
            <a:ext cx="3188078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Be Responsible </a:t>
            </a:r>
            <a:endParaRPr lang="en-US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2520" cy="4351338"/>
          </a:xfrm>
        </p:spPr>
        <p:txBody>
          <a:bodyPr/>
          <a:lstStyle/>
          <a:p>
            <a:r>
              <a:rPr lang="en-US" sz="4400" dirty="0" smtClean="0"/>
              <a:t>Be honest</a:t>
            </a:r>
            <a:endParaRPr lang="en-US" dirty="0" smtClean="0"/>
          </a:p>
          <a:p>
            <a:r>
              <a:rPr lang="en-US" sz="4400" dirty="0" smtClean="0"/>
              <a:t>Show respect to people on the stage</a:t>
            </a:r>
          </a:p>
          <a:p>
            <a:pPr lvl="1"/>
            <a:r>
              <a:rPr lang="en-US" sz="2800" dirty="0" smtClean="0"/>
              <a:t>They worked hard </a:t>
            </a:r>
            <a:r>
              <a:rPr lang="en-US" sz="2800" i="1" dirty="0" smtClean="0"/>
              <a:t>for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85632" y="184845"/>
            <a:ext cx="336773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Kickboard Points!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to behave appropriately in assemblies?</a:t>
            </a:r>
          </a:p>
          <a:p>
            <a:r>
              <a:rPr lang="en-US" dirty="0" smtClean="0"/>
              <a:t>What comments or concerns do you have about assemblies?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875" y="2927513"/>
            <a:ext cx="34689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161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Assembly Expectations</vt:lpstr>
      <vt:lpstr>What it looks like to Be Safe</vt:lpstr>
      <vt:lpstr>What it looks like to Be Safe</vt:lpstr>
      <vt:lpstr>Be Respectful </vt:lpstr>
      <vt:lpstr>Be Respectful </vt:lpstr>
      <vt:lpstr>Be Responsible </vt:lpstr>
      <vt:lpstr>Be Responsible </vt:lpstr>
      <vt:lpstr>Kickboard Points!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Expectations</dc:title>
  <dc:creator>Benjamin Ernest</dc:creator>
  <cp:lastModifiedBy>Benjamin Ernest</cp:lastModifiedBy>
  <cp:revision>4</cp:revision>
  <dcterms:created xsi:type="dcterms:W3CDTF">2016-08-11T21:36:27Z</dcterms:created>
  <dcterms:modified xsi:type="dcterms:W3CDTF">2016-08-11T22:53:34Z</dcterms:modified>
</cp:coreProperties>
</file>