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50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9A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9A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9A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610" y="962167"/>
            <a:ext cx="7475179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9A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101" y="2135378"/>
            <a:ext cx="7918197" cy="408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5039" y="1514682"/>
            <a:ext cx="1841246" cy="361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17441" y="128930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69890" y="57350"/>
                </a:moveTo>
                <a:lnTo>
                  <a:pt x="66311" y="30638"/>
                </a:lnTo>
                <a:lnTo>
                  <a:pt x="46982" y="0"/>
                </a:lnTo>
                <a:lnTo>
                  <a:pt x="18982" y="10166"/>
                </a:lnTo>
                <a:lnTo>
                  <a:pt x="1819" y="35409"/>
                </a:lnTo>
                <a:lnTo>
                  <a:pt x="0" y="63902"/>
                </a:lnTo>
                <a:lnTo>
                  <a:pt x="18026" y="83819"/>
                </a:lnTo>
                <a:lnTo>
                  <a:pt x="54776" y="76341"/>
                </a:lnTo>
                <a:lnTo>
                  <a:pt x="69890" y="57350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8421" y="1322069"/>
            <a:ext cx="10795" cy="24130"/>
          </a:xfrm>
          <a:custGeom>
            <a:avLst/>
            <a:gdLst/>
            <a:ahLst/>
            <a:cxnLst/>
            <a:rect l="l" t="t" r="r" b="b"/>
            <a:pathLst>
              <a:path w="10795" h="24130">
                <a:moveTo>
                  <a:pt x="10668" y="0"/>
                </a:moveTo>
                <a:lnTo>
                  <a:pt x="2285" y="0"/>
                </a:lnTo>
                <a:lnTo>
                  <a:pt x="1524" y="6095"/>
                </a:lnTo>
                <a:lnTo>
                  <a:pt x="761" y="11429"/>
                </a:lnTo>
                <a:lnTo>
                  <a:pt x="0" y="17525"/>
                </a:lnTo>
                <a:lnTo>
                  <a:pt x="0" y="23621"/>
                </a:lnTo>
                <a:lnTo>
                  <a:pt x="7620" y="22097"/>
                </a:lnTo>
                <a:lnTo>
                  <a:pt x="9144" y="11429"/>
                </a:lnTo>
                <a:lnTo>
                  <a:pt x="9905" y="5333"/>
                </a:lnTo>
                <a:lnTo>
                  <a:pt x="10668" y="0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5228" y="1049036"/>
            <a:ext cx="97790" cy="111760"/>
          </a:xfrm>
          <a:custGeom>
            <a:avLst/>
            <a:gdLst/>
            <a:ahLst/>
            <a:cxnLst/>
            <a:rect l="l" t="t" r="r" b="b"/>
            <a:pathLst>
              <a:path w="97790" h="111759">
                <a:moveTo>
                  <a:pt x="97406" y="59109"/>
                </a:moveTo>
                <a:lnTo>
                  <a:pt x="84691" y="22819"/>
                </a:lnTo>
                <a:lnTo>
                  <a:pt x="53288" y="1146"/>
                </a:lnTo>
                <a:lnTo>
                  <a:pt x="35702" y="0"/>
                </a:lnTo>
                <a:lnTo>
                  <a:pt x="19592" y="7558"/>
                </a:lnTo>
                <a:lnTo>
                  <a:pt x="7008" y="25504"/>
                </a:lnTo>
                <a:lnTo>
                  <a:pt x="0" y="55523"/>
                </a:lnTo>
                <a:lnTo>
                  <a:pt x="616" y="99297"/>
                </a:lnTo>
                <a:lnTo>
                  <a:pt x="5950" y="99297"/>
                </a:lnTo>
                <a:lnTo>
                  <a:pt x="5950" y="105393"/>
                </a:lnTo>
                <a:lnTo>
                  <a:pt x="15563" y="107922"/>
                </a:lnTo>
                <a:lnTo>
                  <a:pt x="25485" y="109560"/>
                </a:lnTo>
                <a:lnTo>
                  <a:pt x="35702" y="110651"/>
                </a:lnTo>
                <a:lnTo>
                  <a:pt x="45574" y="111489"/>
                </a:lnTo>
                <a:lnTo>
                  <a:pt x="75038" y="96548"/>
                </a:lnTo>
                <a:lnTo>
                  <a:pt x="91632" y="78527"/>
                </a:lnTo>
                <a:lnTo>
                  <a:pt x="97406" y="59109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058" y="1081277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09" h="49530">
                <a:moveTo>
                  <a:pt x="41317" y="23688"/>
                </a:moveTo>
                <a:lnTo>
                  <a:pt x="39249" y="13174"/>
                </a:lnTo>
                <a:lnTo>
                  <a:pt x="32697" y="0"/>
                </a:lnTo>
                <a:lnTo>
                  <a:pt x="26324" y="717"/>
                </a:lnTo>
                <a:lnTo>
                  <a:pt x="174" y="28584"/>
                </a:lnTo>
                <a:lnTo>
                  <a:pt x="0" y="38429"/>
                </a:lnTo>
                <a:lnTo>
                  <a:pt x="693" y="49529"/>
                </a:lnTo>
                <a:lnTo>
                  <a:pt x="8313" y="48005"/>
                </a:lnTo>
                <a:lnTo>
                  <a:pt x="15933" y="47243"/>
                </a:lnTo>
                <a:lnTo>
                  <a:pt x="23553" y="47243"/>
                </a:lnTo>
                <a:lnTo>
                  <a:pt x="31173" y="46481"/>
                </a:lnTo>
                <a:lnTo>
                  <a:pt x="38694" y="33979"/>
                </a:lnTo>
                <a:lnTo>
                  <a:pt x="41317" y="23688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0300" y="635508"/>
            <a:ext cx="290830" cy="322580"/>
          </a:xfrm>
          <a:custGeom>
            <a:avLst/>
            <a:gdLst/>
            <a:ahLst/>
            <a:cxnLst/>
            <a:rect l="l" t="t" r="r" b="b"/>
            <a:pathLst>
              <a:path w="290829" h="322580">
                <a:moveTo>
                  <a:pt x="290640" y="225911"/>
                </a:moveTo>
                <a:lnTo>
                  <a:pt x="284143" y="184403"/>
                </a:lnTo>
                <a:lnTo>
                  <a:pt x="278809" y="184403"/>
                </a:lnTo>
                <a:lnTo>
                  <a:pt x="272506" y="175678"/>
                </a:lnTo>
                <a:lnTo>
                  <a:pt x="266522" y="168749"/>
                </a:lnTo>
                <a:lnTo>
                  <a:pt x="259442" y="163170"/>
                </a:lnTo>
                <a:lnTo>
                  <a:pt x="249853" y="158496"/>
                </a:lnTo>
                <a:lnTo>
                  <a:pt x="248210" y="126311"/>
                </a:lnTo>
                <a:lnTo>
                  <a:pt x="239737" y="85477"/>
                </a:lnTo>
                <a:lnTo>
                  <a:pt x="223749" y="48196"/>
                </a:lnTo>
                <a:lnTo>
                  <a:pt x="199561" y="26670"/>
                </a:lnTo>
                <a:lnTo>
                  <a:pt x="199561" y="22098"/>
                </a:lnTo>
                <a:lnTo>
                  <a:pt x="194989" y="22098"/>
                </a:lnTo>
                <a:lnTo>
                  <a:pt x="194989" y="16764"/>
                </a:lnTo>
                <a:lnTo>
                  <a:pt x="173290" y="9361"/>
                </a:lnTo>
                <a:lnTo>
                  <a:pt x="153093" y="4991"/>
                </a:lnTo>
                <a:lnTo>
                  <a:pt x="132508" y="2315"/>
                </a:lnTo>
                <a:lnTo>
                  <a:pt x="109645" y="0"/>
                </a:lnTo>
                <a:lnTo>
                  <a:pt x="88539" y="1907"/>
                </a:lnTo>
                <a:lnTo>
                  <a:pt x="50943" y="30055"/>
                </a:lnTo>
                <a:lnTo>
                  <a:pt x="16667" y="89176"/>
                </a:lnTo>
                <a:lnTo>
                  <a:pt x="2503" y="139165"/>
                </a:lnTo>
                <a:lnTo>
                  <a:pt x="0" y="190056"/>
                </a:lnTo>
                <a:lnTo>
                  <a:pt x="13633" y="234695"/>
                </a:lnTo>
                <a:lnTo>
                  <a:pt x="18967" y="234695"/>
                </a:lnTo>
                <a:lnTo>
                  <a:pt x="38017" y="258632"/>
                </a:lnTo>
                <a:lnTo>
                  <a:pt x="67039" y="272476"/>
                </a:lnTo>
                <a:lnTo>
                  <a:pt x="99863" y="279253"/>
                </a:lnTo>
                <a:lnTo>
                  <a:pt x="130219" y="281939"/>
                </a:lnTo>
                <a:lnTo>
                  <a:pt x="139729" y="295531"/>
                </a:lnTo>
                <a:lnTo>
                  <a:pt x="154441" y="307014"/>
                </a:lnTo>
                <a:lnTo>
                  <a:pt x="171138" y="316056"/>
                </a:lnTo>
                <a:lnTo>
                  <a:pt x="186607" y="322325"/>
                </a:lnTo>
                <a:lnTo>
                  <a:pt x="228128" y="314992"/>
                </a:lnTo>
                <a:lnTo>
                  <a:pt x="260637" y="294369"/>
                </a:lnTo>
                <a:lnTo>
                  <a:pt x="282140" y="263621"/>
                </a:lnTo>
                <a:lnTo>
                  <a:pt x="290640" y="225911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095" y="817625"/>
            <a:ext cx="88900" cy="109220"/>
          </a:xfrm>
          <a:custGeom>
            <a:avLst/>
            <a:gdLst/>
            <a:ahLst/>
            <a:cxnLst/>
            <a:rect l="l" t="t" r="r" b="b"/>
            <a:pathLst>
              <a:path w="88900" h="109219">
                <a:moveTo>
                  <a:pt x="88285" y="35315"/>
                </a:moveTo>
                <a:lnTo>
                  <a:pt x="77724" y="0"/>
                </a:lnTo>
                <a:lnTo>
                  <a:pt x="70103" y="0"/>
                </a:lnTo>
                <a:lnTo>
                  <a:pt x="58023" y="21671"/>
                </a:lnTo>
                <a:lnTo>
                  <a:pt x="41900" y="45405"/>
                </a:lnTo>
                <a:lnTo>
                  <a:pt x="22733" y="66058"/>
                </a:lnTo>
                <a:lnTo>
                  <a:pt x="1524" y="78485"/>
                </a:lnTo>
                <a:lnTo>
                  <a:pt x="1524" y="82295"/>
                </a:lnTo>
                <a:lnTo>
                  <a:pt x="761" y="85343"/>
                </a:lnTo>
                <a:lnTo>
                  <a:pt x="761" y="88391"/>
                </a:lnTo>
                <a:lnTo>
                  <a:pt x="0" y="92201"/>
                </a:lnTo>
                <a:lnTo>
                  <a:pt x="7846" y="98957"/>
                </a:lnTo>
                <a:lnTo>
                  <a:pt x="14863" y="103470"/>
                </a:lnTo>
                <a:lnTo>
                  <a:pt x="22640" y="106539"/>
                </a:lnTo>
                <a:lnTo>
                  <a:pt x="32765" y="108965"/>
                </a:lnTo>
                <a:lnTo>
                  <a:pt x="68846" y="97831"/>
                </a:lnTo>
                <a:lnTo>
                  <a:pt x="86339" y="70604"/>
                </a:lnTo>
                <a:lnTo>
                  <a:pt x="88285" y="35315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6555" y="664569"/>
            <a:ext cx="187325" cy="215265"/>
          </a:xfrm>
          <a:custGeom>
            <a:avLst/>
            <a:gdLst/>
            <a:ahLst/>
            <a:cxnLst/>
            <a:rect l="l" t="t" r="r" b="b"/>
            <a:pathLst>
              <a:path w="187325" h="215265">
                <a:moveTo>
                  <a:pt x="186711" y="101889"/>
                </a:moveTo>
                <a:lnTo>
                  <a:pt x="180164" y="53234"/>
                </a:lnTo>
                <a:lnTo>
                  <a:pt x="154987" y="23382"/>
                </a:lnTo>
                <a:lnTo>
                  <a:pt x="129165" y="6159"/>
                </a:lnTo>
                <a:lnTo>
                  <a:pt x="103536" y="0"/>
                </a:lnTo>
                <a:lnTo>
                  <a:pt x="78940" y="3338"/>
                </a:lnTo>
                <a:lnTo>
                  <a:pt x="36198" y="32249"/>
                </a:lnTo>
                <a:lnTo>
                  <a:pt x="7648" y="80370"/>
                </a:lnTo>
                <a:lnTo>
                  <a:pt x="0" y="135180"/>
                </a:lnTo>
                <a:lnTo>
                  <a:pt x="6110" y="161180"/>
                </a:lnTo>
                <a:lnTo>
                  <a:pt x="19962" y="184156"/>
                </a:lnTo>
                <a:lnTo>
                  <a:pt x="42395" y="202544"/>
                </a:lnTo>
                <a:lnTo>
                  <a:pt x="74246" y="214778"/>
                </a:lnTo>
                <a:lnTo>
                  <a:pt x="123599" y="205392"/>
                </a:lnTo>
                <a:lnTo>
                  <a:pt x="158648" y="181257"/>
                </a:lnTo>
                <a:lnTo>
                  <a:pt x="179612" y="145660"/>
                </a:lnTo>
                <a:lnTo>
                  <a:pt x="186711" y="101889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8318" y="699516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33527" y="15240"/>
                </a:moveTo>
                <a:lnTo>
                  <a:pt x="28193" y="15240"/>
                </a:lnTo>
                <a:lnTo>
                  <a:pt x="19825" y="35127"/>
                </a:lnTo>
                <a:lnTo>
                  <a:pt x="12711" y="55492"/>
                </a:lnTo>
                <a:lnTo>
                  <a:pt x="0" y="96774"/>
                </a:lnTo>
                <a:lnTo>
                  <a:pt x="14477" y="99417"/>
                </a:lnTo>
                <a:lnTo>
                  <a:pt x="14477" y="87630"/>
                </a:lnTo>
                <a:lnTo>
                  <a:pt x="15373" y="67784"/>
                </a:lnTo>
                <a:lnTo>
                  <a:pt x="19959" y="50553"/>
                </a:lnTo>
                <a:lnTo>
                  <a:pt x="26567" y="33764"/>
                </a:lnTo>
                <a:lnTo>
                  <a:pt x="33527" y="15240"/>
                </a:lnTo>
                <a:close/>
              </a:path>
              <a:path w="88900" h="107950">
                <a:moveTo>
                  <a:pt x="70103" y="31978"/>
                </a:moveTo>
                <a:lnTo>
                  <a:pt x="70103" y="10668"/>
                </a:lnTo>
                <a:lnTo>
                  <a:pt x="59435" y="29365"/>
                </a:lnTo>
                <a:lnTo>
                  <a:pt x="50811" y="48972"/>
                </a:lnTo>
                <a:lnTo>
                  <a:pt x="44566" y="69491"/>
                </a:lnTo>
                <a:lnTo>
                  <a:pt x="41148" y="90678"/>
                </a:lnTo>
                <a:lnTo>
                  <a:pt x="34289" y="89916"/>
                </a:lnTo>
                <a:lnTo>
                  <a:pt x="28193" y="88392"/>
                </a:lnTo>
                <a:lnTo>
                  <a:pt x="21335" y="88392"/>
                </a:lnTo>
                <a:lnTo>
                  <a:pt x="14477" y="87630"/>
                </a:lnTo>
                <a:lnTo>
                  <a:pt x="14477" y="99417"/>
                </a:lnTo>
                <a:lnTo>
                  <a:pt x="24398" y="101260"/>
                </a:lnTo>
                <a:lnTo>
                  <a:pt x="36584" y="103567"/>
                </a:lnTo>
                <a:lnTo>
                  <a:pt x="48767" y="105918"/>
                </a:lnTo>
                <a:lnTo>
                  <a:pt x="51815" y="106527"/>
                </a:lnTo>
                <a:lnTo>
                  <a:pt x="51815" y="94488"/>
                </a:lnTo>
                <a:lnTo>
                  <a:pt x="53882" y="63036"/>
                </a:lnTo>
                <a:lnTo>
                  <a:pt x="62336" y="43195"/>
                </a:lnTo>
                <a:lnTo>
                  <a:pt x="70103" y="31978"/>
                </a:lnTo>
                <a:close/>
              </a:path>
              <a:path w="88900" h="107950">
                <a:moveTo>
                  <a:pt x="88391" y="0"/>
                </a:moveTo>
                <a:lnTo>
                  <a:pt x="43433" y="0"/>
                </a:lnTo>
                <a:lnTo>
                  <a:pt x="45847" y="4787"/>
                </a:lnTo>
                <a:lnTo>
                  <a:pt x="48767" y="7620"/>
                </a:lnTo>
                <a:lnTo>
                  <a:pt x="49529" y="7620"/>
                </a:lnTo>
                <a:lnTo>
                  <a:pt x="51815" y="8382"/>
                </a:lnTo>
                <a:lnTo>
                  <a:pt x="54863" y="9144"/>
                </a:lnTo>
                <a:lnTo>
                  <a:pt x="59435" y="9906"/>
                </a:lnTo>
                <a:lnTo>
                  <a:pt x="64007" y="9906"/>
                </a:lnTo>
                <a:lnTo>
                  <a:pt x="70103" y="10668"/>
                </a:lnTo>
                <a:lnTo>
                  <a:pt x="70103" y="31978"/>
                </a:lnTo>
                <a:lnTo>
                  <a:pt x="74674" y="25379"/>
                </a:lnTo>
                <a:lnTo>
                  <a:pt x="88391" y="0"/>
                </a:lnTo>
                <a:close/>
              </a:path>
              <a:path w="88900" h="107950">
                <a:moveTo>
                  <a:pt x="45847" y="4825"/>
                </a:moveTo>
                <a:lnTo>
                  <a:pt x="44945" y="3962"/>
                </a:lnTo>
                <a:lnTo>
                  <a:pt x="45847" y="4825"/>
                </a:lnTo>
                <a:close/>
              </a:path>
              <a:path w="88900" h="107950">
                <a:moveTo>
                  <a:pt x="57911" y="99822"/>
                </a:moveTo>
                <a:lnTo>
                  <a:pt x="57911" y="96774"/>
                </a:lnTo>
                <a:lnTo>
                  <a:pt x="54863" y="95250"/>
                </a:lnTo>
                <a:lnTo>
                  <a:pt x="51815" y="94488"/>
                </a:lnTo>
                <a:lnTo>
                  <a:pt x="51815" y="106527"/>
                </a:lnTo>
                <a:lnTo>
                  <a:pt x="52577" y="106680"/>
                </a:lnTo>
                <a:lnTo>
                  <a:pt x="57150" y="107442"/>
                </a:lnTo>
                <a:lnTo>
                  <a:pt x="57150" y="102108"/>
                </a:lnTo>
                <a:lnTo>
                  <a:pt x="57911" y="99822"/>
                </a:lnTo>
                <a:close/>
              </a:path>
            </a:pathLst>
          </a:custGeom>
          <a:solidFill>
            <a:srgbClr val="081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2295" y="1264158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69890" y="57350"/>
                </a:moveTo>
                <a:lnTo>
                  <a:pt x="66311" y="30638"/>
                </a:lnTo>
                <a:lnTo>
                  <a:pt x="46982" y="0"/>
                </a:lnTo>
                <a:lnTo>
                  <a:pt x="18982" y="10166"/>
                </a:lnTo>
                <a:lnTo>
                  <a:pt x="1819" y="35409"/>
                </a:lnTo>
                <a:lnTo>
                  <a:pt x="0" y="63902"/>
                </a:lnTo>
                <a:lnTo>
                  <a:pt x="18026" y="83819"/>
                </a:lnTo>
                <a:lnTo>
                  <a:pt x="54776" y="76341"/>
                </a:lnTo>
                <a:lnTo>
                  <a:pt x="69890" y="57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3276" y="1296924"/>
            <a:ext cx="10795" cy="24130"/>
          </a:xfrm>
          <a:custGeom>
            <a:avLst/>
            <a:gdLst/>
            <a:ahLst/>
            <a:cxnLst/>
            <a:rect l="l" t="t" r="r" b="b"/>
            <a:pathLst>
              <a:path w="10795" h="24130">
                <a:moveTo>
                  <a:pt x="10668" y="0"/>
                </a:moveTo>
                <a:lnTo>
                  <a:pt x="2285" y="0"/>
                </a:lnTo>
                <a:lnTo>
                  <a:pt x="1524" y="6096"/>
                </a:lnTo>
                <a:lnTo>
                  <a:pt x="762" y="11430"/>
                </a:lnTo>
                <a:lnTo>
                  <a:pt x="0" y="17526"/>
                </a:lnTo>
                <a:lnTo>
                  <a:pt x="0" y="23622"/>
                </a:lnTo>
                <a:lnTo>
                  <a:pt x="7620" y="22098"/>
                </a:lnTo>
                <a:lnTo>
                  <a:pt x="9144" y="11430"/>
                </a:lnTo>
                <a:lnTo>
                  <a:pt x="9905" y="5334"/>
                </a:lnTo>
                <a:lnTo>
                  <a:pt x="10668" y="0"/>
                </a:lnTo>
                <a:close/>
              </a:path>
            </a:pathLst>
          </a:custGeom>
          <a:solidFill>
            <a:srgbClr val="9A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0081" y="1023890"/>
            <a:ext cx="97790" cy="111760"/>
          </a:xfrm>
          <a:custGeom>
            <a:avLst/>
            <a:gdLst/>
            <a:ahLst/>
            <a:cxnLst/>
            <a:rect l="l" t="t" r="r" b="b"/>
            <a:pathLst>
              <a:path w="97790" h="111759">
                <a:moveTo>
                  <a:pt x="97406" y="59109"/>
                </a:moveTo>
                <a:lnTo>
                  <a:pt x="84691" y="22819"/>
                </a:lnTo>
                <a:lnTo>
                  <a:pt x="53288" y="1146"/>
                </a:lnTo>
                <a:lnTo>
                  <a:pt x="35702" y="0"/>
                </a:lnTo>
                <a:lnTo>
                  <a:pt x="19592" y="7558"/>
                </a:lnTo>
                <a:lnTo>
                  <a:pt x="7008" y="25504"/>
                </a:lnTo>
                <a:lnTo>
                  <a:pt x="0" y="55523"/>
                </a:lnTo>
                <a:lnTo>
                  <a:pt x="616" y="99297"/>
                </a:lnTo>
                <a:lnTo>
                  <a:pt x="5950" y="99297"/>
                </a:lnTo>
                <a:lnTo>
                  <a:pt x="5950" y="105393"/>
                </a:lnTo>
                <a:lnTo>
                  <a:pt x="15563" y="107922"/>
                </a:lnTo>
                <a:lnTo>
                  <a:pt x="25485" y="109560"/>
                </a:lnTo>
                <a:lnTo>
                  <a:pt x="35702" y="110651"/>
                </a:lnTo>
                <a:lnTo>
                  <a:pt x="45574" y="111489"/>
                </a:lnTo>
                <a:lnTo>
                  <a:pt x="75038" y="96548"/>
                </a:lnTo>
                <a:lnTo>
                  <a:pt x="91632" y="78527"/>
                </a:lnTo>
                <a:lnTo>
                  <a:pt x="97406" y="59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95912" y="1056132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09" h="49530">
                <a:moveTo>
                  <a:pt x="41317" y="23688"/>
                </a:moveTo>
                <a:lnTo>
                  <a:pt x="39249" y="13174"/>
                </a:lnTo>
                <a:lnTo>
                  <a:pt x="32697" y="0"/>
                </a:lnTo>
                <a:lnTo>
                  <a:pt x="26324" y="717"/>
                </a:lnTo>
                <a:lnTo>
                  <a:pt x="174" y="28589"/>
                </a:lnTo>
                <a:lnTo>
                  <a:pt x="0" y="38435"/>
                </a:lnTo>
                <a:lnTo>
                  <a:pt x="693" y="49529"/>
                </a:lnTo>
                <a:lnTo>
                  <a:pt x="8313" y="48005"/>
                </a:lnTo>
                <a:lnTo>
                  <a:pt x="15933" y="47243"/>
                </a:lnTo>
                <a:lnTo>
                  <a:pt x="23553" y="47243"/>
                </a:lnTo>
                <a:lnTo>
                  <a:pt x="31173" y="46481"/>
                </a:lnTo>
                <a:lnTo>
                  <a:pt x="38694" y="33979"/>
                </a:lnTo>
                <a:lnTo>
                  <a:pt x="41317" y="23688"/>
                </a:lnTo>
                <a:close/>
              </a:path>
            </a:pathLst>
          </a:custGeom>
          <a:solidFill>
            <a:srgbClr val="9A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5154" y="610362"/>
            <a:ext cx="290830" cy="322580"/>
          </a:xfrm>
          <a:custGeom>
            <a:avLst/>
            <a:gdLst/>
            <a:ahLst/>
            <a:cxnLst/>
            <a:rect l="l" t="t" r="r" b="b"/>
            <a:pathLst>
              <a:path w="290829" h="322580">
                <a:moveTo>
                  <a:pt x="290640" y="225911"/>
                </a:moveTo>
                <a:lnTo>
                  <a:pt x="284143" y="184404"/>
                </a:lnTo>
                <a:lnTo>
                  <a:pt x="278809" y="184404"/>
                </a:lnTo>
                <a:lnTo>
                  <a:pt x="272506" y="175678"/>
                </a:lnTo>
                <a:lnTo>
                  <a:pt x="266522" y="168749"/>
                </a:lnTo>
                <a:lnTo>
                  <a:pt x="259442" y="163170"/>
                </a:lnTo>
                <a:lnTo>
                  <a:pt x="249853" y="158496"/>
                </a:lnTo>
                <a:lnTo>
                  <a:pt x="248210" y="126316"/>
                </a:lnTo>
                <a:lnTo>
                  <a:pt x="239737" y="85482"/>
                </a:lnTo>
                <a:lnTo>
                  <a:pt x="223749" y="48198"/>
                </a:lnTo>
                <a:lnTo>
                  <a:pt x="199561" y="26670"/>
                </a:lnTo>
                <a:lnTo>
                  <a:pt x="199561" y="22098"/>
                </a:lnTo>
                <a:lnTo>
                  <a:pt x="194989" y="22098"/>
                </a:lnTo>
                <a:lnTo>
                  <a:pt x="194989" y="16764"/>
                </a:lnTo>
                <a:lnTo>
                  <a:pt x="173290" y="9361"/>
                </a:lnTo>
                <a:lnTo>
                  <a:pt x="153093" y="4991"/>
                </a:lnTo>
                <a:lnTo>
                  <a:pt x="132508" y="2315"/>
                </a:lnTo>
                <a:lnTo>
                  <a:pt x="109645" y="0"/>
                </a:lnTo>
                <a:lnTo>
                  <a:pt x="88536" y="1911"/>
                </a:lnTo>
                <a:lnTo>
                  <a:pt x="50946" y="30051"/>
                </a:lnTo>
                <a:lnTo>
                  <a:pt x="16667" y="89174"/>
                </a:lnTo>
                <a:lnTo>
                  <a:pt x="2503" y="139160"/>
                </a:lnTo>
                <a:lnTo>
                  <a:pt x="0" y="190051"/>
                </a:lnTo>
                <a:lnTo>
                  <a:pt x="13633" y="234696"/>
                </a:lnTo>
                <a:lnTo>
                  <a:pt x="18967" y="234696"/>
                </a:lnTo>
                <a:lnTo>
                  <a:pt x="38017" y="258632"/>
                </a:lnTo>
                <a:lnTo>
                  <a:pt x="67039" y="272476"/>
                </a:lnTo>
                <a:lnTo>
                  <a:pt x="99863" y="279253"/>
                </a:lnTo>
                <a:lnTo>
                  <a:pt x="130219" y="281940"/>
                </a:lnTo>
                <a:lnTo>
                  <a:pt x="139733" y="295535"/>
                </a:lnTo>
                <a:lnTo>
                  <a:pt x="154441" y="307014"/>
                </a:lnTo>
                <a:lnTo>
                  <a:pt x="171135" y="316053"/>
                </a:lnTo>
                <a:lnTo>
                  <a:pt x="186607" y="322326"/>
                </a:lnTo>
                <a:lnTo>
                  <a:pt x="228128" y="314992"/>
                </a:lnTo>
                <a:lnTo>
                  <a:pt x="260637" y="294369"/>
                </a:lnTo>
                <a:lnTo>
                  <a:pt x="282140" y="263621"/>
                </a:lnTo>
                <a:lnTo>
                  <a:pt x="290640" y="225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1950" y="792480"/>
            <a:ext cx="88900" cy="109220"/>
          </a:xfrm>
          <a:custGeom>
            <a:avLst/>
            <a:gdLst/>
            <a:ahLst/>
            <a:cxnLst/>
            <a:rect l="l" t="t" r="r" b="b"/>
            <a:pathLst>
              <a:path w="88900" h="109219">
                <a:moveTo>
                  <a:pt x="88285" y="35315"/>
                </a:moveTo>
                <a:lnTo>
                  <a:pt x="77724" y="0"/>
                </a:lnTo>
                <a:lnTo>
                  <a:pt x="70103" y="0"/>
                </a:lnTo>
                <a:lnTo>
                  <a:pt x="58023" y="21671"/>
                </a:lnTo>
                <a:lnTo>
                  <a:pt x="41900" y="45405"/>
                </a:lnTo>
                <a:lnTo>
                  <a:pt x="22733" y="66058"/>
                </a:lnTo>
                <a:lnTo>
                  <a:pt x="1524" y="78485"/>
                </a:lnTo>
                <a:lnTo>
                  <a:pt x="1524" y="82295"/>
                </a:lnTo>
                <a:lnTo>
                  <a:pt x="761" y="85343"/>
                </a:lnTo>
                <a:lnTo>
                  <a:pt x="761" y="88391"/>
                </a:lnTo>
                <a:lnTo>
                  <a:pt x="0" y="92201"/>
                </a:lnTo>
                <a:lnTo>
                  <a:pt x="7846" y="98957"/>
                </a:lnTo>
                <a:lnTo>
                  <a:pt x="14863" y="103470"/>
                </a:lnTo>
                <a:lnTo>
                  <a:pt x="22640" y="106539"/>
                </a:lnTo>
                <a:lnTo>
                  <a:pt x="32766" y="108965"/>
                </a:lnTo>
                <a:lnTo>
                  <a:pt x="68846" y="97831"/>
                </a:lnTo>
                <a:lnTo>
                  <a:pt x="86339" y="70604"/>
                </a:lnTo>
                <a:lnTo>
                  <a:pt x="88285" y="35315"/>
                </a:lnTo>
                <a:close/>
              </a:path>
            </a:pathLst>
          </a:custGeom>
          <a:solidFill>
            <a:srgbClr val="9A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1409" y="639423"/>
            <a:ext cx="187325" cy="215265"/>
          </a:xfrm>
          <a:custGeom>
            <a:avLst/>
            <a:gdLst/>
            <a:ahLst/>
            <a:cxnLst/>
            <a:rect l="l" t="t" r="r" b="b"/>
            <a:pathLst>
              <a:path w="187325" h="215265">
                <a:moveTo>
                  <a:pt x="186711" y="101889"/>
                </a:moveTo>
                <a:lnTo>
                  <a:pt x="180164" y="53234"/>
                </a:lnTo>
                <a:lnTo>
                  <a:pt x="154987" y="23382"/>
                </a:lnTo>
                <a:lnTo>
                  <a:pt x="129165" y="6159"/>
                </a:lnTo>
                <a:lnTo>
                  <a:pt x="103536" y="0"/>
                </a:lnTo>
                <a:lnTo>
                  <a:pt x="78940" y="3338"/>
                </a:lnTo>
                <a:lnTo>
                  <a:pt x="36198" y="32249"/>
                </a:lnTo>
                <a:lnTo>
                  <a:pt x="7648" y="80370"/>
                </a:lnTo>
                <a:lnTo>
                  <a:pt x="0" y="135180"/>
                </a:lnTo>
                <a:lnTo>
                  <a:pt x="6110" y="161180"/>
                </a:lnTo>
                <a:lnTo>
                  <a:pt x="19962" y="184156"/>
                </a:lnTo>
                <a:lnTo>
                  <a:pt x="42395" y="202544"/>
                </a:lnTo>
                <a:lnTo>
                  <a:pt x="74246" y="214778"/>
                </a:lnTo>
                <a:lnTo>
                  <a:pt x="123599" y="205392"/>
                </a:lnTo>
                <a:lnTo>
                  <a:pt x="158648" y="181257"/>
                </a:lnTo>
                <a:lnTo>
                  <a:pt x="179612" y="145660"/>
                </a:lnTo>
                <a:lnTo>
                  <a:pt x="186711" y="101889"/>
                </a:lnTo>
                <a:close/>
              </a:path>
            </a:pathLst>
          </a:custGeom>
          <a:solidFill>
            <a:srgbClr val="9A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3171" y="674369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33527" y="15240"/>
                </a:moveTo>
                <a:lnTo>
                  <a:pt x="28194" y="15240"/>
                </a:lnTo>
                <a:lnTo>
                  <a:pt x="19823" y="35127"/>
                </a:lnTo>
                <a:lnTo>
                  <a:pt x="12706" y="55492"/>
                </a:lnTo>
                <a:lnTo>
                  <a:pt x="0" y="96774"/>
                </a:lnTo>
                <a:lnTo>
                  <a:pt x="14477" y="99417"/>
                </a:lnTo>
                <a:lnTo>
                  <a:pt x="14477" y="87630"/>
                </a:lnTo>
                <a:lnTo>
                  <a:pt x="15373" y="67784"/>
                </a:lnTo>
                <a:lnTo>
                  <a:pt x="19959" y="50553"/>
                </a:lnTo>
                <a:lnTo>
                  <a:pt x="26567" y="33764"/>
                </a:lnTo>
                <a:lnTo>
                  <a:pt x="33527" y="15240"/>
                </a:lnTo>
                <a:close/>
              </a:path>
              <a:path w="88900" h="107950">
                <a:moveTo>
                  <a:pt x="70103" y="31978"/>
                </a:moveTo>
                <a:lnTo>
                  <a:pt x="70103" y="10668"/>
                </a:lnTo>
                <a:lnTo>
                  <a:pt x="59435" y="29365"/>
                </a:lnTo>
                <a:lnTo>
                  <a:pt x="50811" y="48972"/>
                </a:lnTo>
                <a:lnTo>
                  <a:pt x="44566" y="69491"/>
                </a:lnTo>
                <a:lnTo>
                  <a:pt x="41148" y="90678"/>
                </a:lnTo>
                <a:lnTo>
                  <a:pt x="34289" y="89916"/>
                </a:lnTo>
                <a:lnTo>
                  <a:pt x="28194" y="88392"/>
                </a:lnTo>
                <a:lnTo>
                  <a:pt x="21335" y="88392"/>
                </a:lnTo>
                <a:lnTo>
                  <a:pt x="14477" y="87630"/>
                </a:lnTo>
                <a:lnTo>
                  <a:pt x="14477" y="99417"/>
                </a:lnTo>
                <a:lnTo>
                  <a:pt x="24398" y="101260"/>
                </a:lnTo>
                <a:lnTo>
                  <a:pt x="36584" y="103567"/>
                </a:lnTo>
                <a:lnTo>
                  <a:pt x="48768" y="105918"/>
                </a:lnTo>
                <a:lnTo>
                  <a:pt x="51816" y="106527"/>
                </a:lnTo>
                <a:lnTo>
                  <a:pt x="51816" y="94488"/>
                </a:lnTo>
                <a:lnTo>
                  <a:pt x="53882" y="63036"/>
                </a:lnTo>
                <a:lnTo>
                  <a:pt x="62336" y="43195"/>
                </a:lnTo>
                <a:lnTo>
                  <a:pt x="70103" y="31978"/>
                </a:lnTo>
                <a:close/>
              </a:path>
              <a:path w="88900" h="107950">
                <a:moveTo>
                  <a:pt x="88392" y="0"/>
                </a:moveTo>
                <a:lnTo>
                  <a:pt x="43433" y="0"/>
                </a:lnTo>
                <a:lnTo>
                  <a:pt x="45847" y="4787"/>
                </a:lnTo>
                <a:lnTo>
                  <a:pt x="48768" y="7620"/>
                </a:lnTo>
                <a:lnTo>
                  <a:pt x="49529" y="7620"/>
                </a:lnTo>
                <a:lnTo>
                  <a:pt x="51816" y="8382"/>
                </a:lnTo>
                <a:lnTo>
                  <a:pt x="54863" y="9144"/>
                </a:lnTo>
                <a:lnTo>
                  <a:pt x="59435" y="9906"/>
                </a:lnTo>
                <a:lnTo>
                  <a:pt x="64007" y="9906"/>
                </a:lnTo>
                <a:lnTo>
                  <a:pt x="70103" y="10668"/>
                </a:lnTo>
                <a:lnTo>
                  <a:pt x="70103" y="31978"/>
                </a:lnTo>
                <a:lnTo>
                  <a:pt x="74674" y="25379"/>
                </a:lnTo>
                <a:lnTo>
                  <a:pt x="88392" y="0"/>
                </a:lnTo>
                <a:close/>
              </a:path>
              <a:path w="88900" h="107950">
                <a:moveTo>
                  <a:pt x="45847" y="4825"/>
                </a:moveTo>
                <a:lnTo>
                  <a:pt x="44945" y="3962"/>
                </a:lnTo>
                <a:lnTo>
                  <a:pt x="45847" y="4825"/>
                </a:lnTo>
                <a:close/>
              </a:path>
              <a:path w="88900" h="107950">
                <a:moveTo>
                  <a:pt x="57911" y="99822"/>
                </a:moveTo>
                <a:lnTo>
                  <a:pt x="57911" y="96774"/>
                </a:lnTo>
                <a:lnTo>
                  <a:pt x="54863" y="95250"/>
                </a:lnTo>
                <a:lnTo>
                  <a:pt x="51816" y="94488"/>
                </a:lnTo>
                <a:lnTo>
                  <a:pt x="51816" y="106527"/>
                </a:lnTo>
                <a:lnTo>
                  <a:pt x="52577" y="106680"/>
                </a:lnTo>
                <a:lnTo>
                  <a:pt x="57150" y="107442"/>
                </a:lnTo>
                <a:lnTo>
                  <a:pt x="57150" y="102108"/>
                </a:lnTo>
                <a:lnTo>
                  <a:pt x="57911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7000" y="4576857"/>
            <a:ext cx="2615946" cy="2428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896566" y="635508"/>
            <a:ext cx="615681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Restroom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Expectations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10" y="4800600"/>
            <a:ext cx="1786999" cy="14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5 -0.00021 C -0.00079 -0.00021 0.00063 -0.02084 0.00063 -0.04616 C 0.00063 -0.07619 -0.00079 -0.08681 -0.00174 -0.09151 L -0.00268 -0.09621 C -0.00347 -0.1007 -0.00473 -0.11214 -0.00473 -0.14604 C -0.00473 -0.16749 -0.00363 -0.1922 -0.00205 -0.1922 C -0.00079 -0.1922 0.00063 -0.16749 0.00063 -0.14604 C 0.00063 -0.11214 -0.00079 -0.1007 -0.00174 -0.09621 L -0.00268 -0.09151 C -0.00347 -0.08681 -0.00473 -0.07619 -0.00473 -0.04616 C -0.00473 -0.02084 -0.00363 -0.00021 -0.00205 -0.00021 Z " pathEditMode="relative" rAng="16200000" ptsTypes="AAAAAAAAAAA">
                                      <p:cBhvr>
                                        <p:cTn id="13" dur="5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405" y="914400"/>
            <a:ext cx="521289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tabLst>
                <a:tab pos="2059939" algn="l"/>
                <a:tab pos="4620895" algn="l"/>
              </a:tabLst>
            </a:pPr>
            <a:r>
              <a:rPr lang="en-US" spc="110" dirty="0" smtClean="0"/>
              <a:t>Wash your hands</a:t>
            </a:r>
            <a:endParaRPr i="1" spc="265" dirty="0"/>
          </a:p>
        </p:txBody>
      </p:sp>
      <p:sp>
        <p:nvSpPr>
          <p:cNvPr id="3" name="object 3"/>
          <p:cNvSpPr txBox="1"/>
          <p:nvPr/>
        </p:nvSpPr>
        <p:spPr>
          <a:xfrm>
            <a:off x="1070102" y="2854197"/>
            <a:ext cx="4222750" cy="252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167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lang="en-US" sz="3200" b="1" dirty="0" smtClean="0">
                <a:solidFill>
                  <a:srgbClr val="CC3300"/>
                </a:solidFill>
                <a:latin typeface="Arial"/>
                <a:cs typeface="Arial"/>
              </a:rPr>
              <a:t>Avoid getting others sick  (germs on hands)</a:t>
            </a:r>
            <a:endParaRPr lang="en-US" sz="3200" dirty="0" smtClean="0">
              <a:latin typeface="Arial"/>
              <a:cs typeface="Arial"/>
            </a:endParaRPr>
          </a:p>
          <a:p>
            <a:pPr marL="355600" marR="880744" indent="-342900">
              <a:lnSpc>
                <a:spcPts val="3020"/>
              </a:lnSpc>
              <a:spcBef>
                <a:spcPts val="1675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lang="en-US" sz="3200" b="1" dirty="0" smtClean="0">
                <a:solidFill>
                  <a:srgbClr val="CC3300"/>
                </a:solidFill>
                <a:latin typeface="Arial"/>
                <a:cs typeface="Arial"/>
              </a:rPr>
              <a:t>Use soap and scrub  for 15 seconds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2854197"/>
            <a:ext cx="3200400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78" y="971316"/>
            <a:ext cx="815718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  <a:tabLst>
                <a:tab pos="2448560" algn="l"/>
                <a:tab pos="4434840" algn="l"/>
              </a:tabLst>
            </a:pPr>
            <a:r>
              <a:rPr lang="en-US" spc="290" dirty="0" smtClean="0"/>
              <a:t>Keep your feet on the floor</a:t>
            </a:r>
            <a:endParaRPr spc="114" dirty="0"/>
          </a:p>
        </p:txBody>
      </p:sp>
      <p:sp>
        <p:nvSpPr>
          <p:cNvPr id="3" name="object 3"/>
          <p:cNvSpPr txBox="1"/>
          <p:nvPr/>
        </p:nvSpPr>
        <p:spPr>
          <a:xfrm>
            <a:off x="1986787" y="2003251"/>
            <a:ext cx="608457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245" indent="-342900">
              <a:lnSpc>
                <a:spcPct val="100000"/>
              </a:lnSpc>
              <a:buClr>
                <a:srgbClr val="9A00CC"/>
              </a:buClr>
              <a:buSzPct val="96428"/>
              <a:buFont typeface="Arial"/>
              <a:buChar char="•"/>
              <a:tabLst>
                <a:tab pos="436880" algn="l"/>
              </a:tabLst>
            </a:pP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Bathrooms have germs</a:t>
            </a:r>
          </a:p>
          <a:p>
            <a:pPr marL="436245" indent="-342900">
              <a:lnSpc>
                <a:spcPct val="100000"/>
              </a:lnSpc>
              <a:buClr>
                <a:srgbClr val="9A00CC"/>
              </a:buClr>
              <a:buSzPct val="96428"/>
              <a:buFont typeface="Arial"/>
              <a:buChar char="•"/>
              <a:tabLst>
                <a:tab pos="436880" algn="l"/>
              </a:tabLst>
            </a:pP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Only the bottoms of your shoes should touch the floor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8538" y="4012542"/>
            <a:ext cx="2055205" cy="2983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67000" y="4800600"/>
            <a:ext cx="2109069" cy="209720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029072" y="3505200"/>
            <a:ext cx="1905128" cy="1600200"/>
          </a:xfrm>
          <a:prstGeom prst="wedgeEllipseCallout">
            <a:avLst>
              <a:gd name="adj1" fmla="val -68830"/>
              <a:gd name="adj2" fmla="val 51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Shoes!</a:t>
            </a:r>
          </a:p>
          <a:p>
            <a:pPr algn="ctr"/>
            <a:r>
              <a:rPr lang="en-US" dirty="0" err="1" smtClean="0"/>
              <a:t>Discusting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838200"/>
            <a:ext cx="637529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tabLst>
                <a:tab pos="2059939" algn="l"/>
                <a:tab pos="4620895" algn="l"/>
              </a:tabLst>
            </a:pPr>
            <a:r>
              <a:rPr lang="en-US" spc="110" dirty="0" smtClean="0"/>
              <a:t>Keep water in the sink</a:t>
            </a:r>
            <a:endParaRPr i="1" spc="265" dirty="0"/>
          </a:p>
        </p:txBody>
      </p:sp>
      <p:sp>
        <p:nvSpPr>
          <p:cNvPr id="3" name="object 3"/>
          <p:cNvSpPr txBox="1"/>
          <p:nvPr/>
        </p:nvSpPr>
        <p:spPr>
          <a:xfrm>
            <a:off x="876525" y="2817753"/>
            <a:ext cx="4222750" cy="252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167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lang="en-US" sz="3200" b="1" dirty="0" smtClean="0">
                <a:solidFill>
                  <a:srgbClr val="CC3300"/>
                </a:solidFill>
                <a:latin typeface="Arial"/>
                <a:cs typeface="Arial"/>
              </a:rPr>
              <a:t>Wet surfaces are slippery</a:t>
            </a:r>
          </a:p>
          <a:p>
            <a:pPr marL="355600" marR="5080" indent="-342900">
              <a:lnSpc>
                <a:spcPts val="3030"/>
              </a:lnSpc>
              <a:spcBef>
                <a:spcPts val="167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lang="en-US" sz="3200" b="1" dirty="0" smtClean="0">
                <a:solidFill>
                  <a:srgbClr val="CC3300"/>
                </a:solidFill>
                <a:latin typeface="Arial"/>
                <a:cs typeface="Arial"/>
              </a:rPr>
              <a:t>Pay attention, keep water in the sink while washing your hands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325120"/>
            <a:ext cx="235326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 -0.00408 C -0.07923 -0.26695 -0.26294 -0.42136 -0.41209 -0.34722 C -0.55982 -0.27369 -0.61695 -0.00081 -0.5393 0.26287 C -0.46054 0.52676 -0.27683 0.68117 -0.128 0.60785 C 0.02068 0.53391 0.07686 0.25919 -0.0011 -0.00408 Z " pathEditMode="relative" rAng="414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4" y="13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483" y="962167"/>
            <a:ext cx="617029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7170" algn="l"/>
              </a:tabLst>
            </a:pPr>
            <a:r>
              <a:rPr spc="90" dirty="0"/>
              <a:t>REPOR</a:t>
            </a:r>
            <a:r>
              <a:rPr spc="-495" dirty="0"/>
              <a:t> </a:t>
            </a:r>
            <a:r>
              <a:rPr spc="-5" dirty="0"/>
              <a:t>T	</a:t>
            </a:r>
            <a:r>
              <a:rPr spc="135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1" y="2135378"/>
            <a:ext cx="7094220" cy="408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Broken toilets and/or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sinks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9A00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Lack of toilet paper and/or paper</a:t>
            </a:r>
            <a:r>
              <a:rPr sz="28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towels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Clr>
                <a:srgbClr val="9A00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Sick</a:t>
            </a:r>
            <a:r>
              <a:rPr sz="2800" b="1" spc="-9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students</a:t>
            </a:r>
            <a:endParaRPr sz="2800" dirty="0">
              <a:latin typeface="Arial"/>
              <a:cs typeface="Arial"/>
            </a:endParaRPr>
          </a:p>
          <a:p>
            <a:pPr marL="355600" marR="2661920" indent="-342900" algn="just">
              <a:lnSpc>
                <a:spcPct val="90100"/>
              </a:lnSpc>
              <a:spcBef>
                <a:spcPts val="1500"/>
              </a:spcBef>
              <a:buClr>
                <a:srgbClr val="9A00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Students that are hiding  and/or hanging out with 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friends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2800" b="1" spc="-5" dirty="0">
                <a:solidFill>
                  <a:srgbClr val="9A00CC"/>
                </a:solidFill>
                <a:latin typeface="Arial"/>
                <a:cs typeface="Arial"/>
              </a:rPr>
              <a:t>TELL AN ADULT</a:t>
            </a:r>
            <a:r>
              <a:rPr sz="2800" b="1" spc="-55" dirty="0">
                <a:solidFill>
                  <a:srgbClr val="9A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A00CC"/>
                </a:solidFill>
                <a:latin typeface="Arial"/>
                <a:cs typeface="Arial"/>
              </a:rPr>
              <a:t>ASAP!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52800"/>
            <a:ext cx="3505411" cy="368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420" y="5917944"/>
            <a:ext cx="775525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4810">
              <a:lnSpc>
                <a:spcPts val="3890"/>
              </a:lnSpc>
            </a:pPr>
            <a:r>
              <a:rPr sz="3600" b="1" dirty="0">
                <a:solidFill>
                  <a:srgbClr val="CC3300"/>
                </a:solidFill>
                <a:latin typeface="Arial"/>
                <a:cs typeface="Arial"/>
              </a:rPr>
              <a:t>To be careful not to do anything  </a:t>
            </a:r>
            <a:r>
              <a:rPr sz="3600" b="1" spc="-5" dirty="0">
                <a:solidFill>
                  <a:srgbClr val="CC3300"/>
                </a:solidFill>
                <a:latin typeface="Arial"/>
                <a:cs typeface="Arial"/>
              </a:rPr>
              <a:t>against someone's wishes or</a:t>
            </a:r>
            <a:r>
              <a:rPr sz="36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3300"/>
                </a:solidFill>
                <a:latin typeface="Arial"/>
                <a:cs typeface="Arial"/>
              </a:rPr>
              <a:t>rights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2161" y="2077257"/>
            <a:ext cx="2841498" cy="3731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435459" y="517536"/>
            <a:ext cx="7134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Respectful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7" y="1713820"/>
            <a:ext cx="1715564" cy="148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>
              <a:lnSpc>
                <a:spcPct val="100000"/>
              </a:lnSpc>
            </a:pPr>
            <a:r>
              <a:rPr spc="300" dirty="0">
                <a:solidFill>
                  <a:srgbClr val="3333CC"/>
                </a:solidFill>
              </a:rPr>
              <a:t>GIVE </a:t>
            </a:r>
            <a:r>
              <a:rPr spc="175" dirty="0">
                <a:solidFill>
                  <a:srgbClr val="3333CC"/>
                </a:solidFill>
              </a:rPr>
              <a:t>PEOPLE</a:t>
            </a:r>
            <a:r>
              <a:rPr spc="590" dirty="0">
                <a:solidFill>
                  <a:srgbClr val="3333CC"/>
                </a:solidFill>
              </a:rPr>
              <a:t> </a:t>
            </a:r>
            <a:r>
              <a:rPr spc="295" dirty="0">
                <a:solidFill>
                  <a:srgbClr val="3333CC"/>
                </a:solidFill>
              </a:rPr>
              <a:t>PRIVACY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233" y="2246629"/>
            <a:ext cx="5578475" cy="146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3333CC"/>
              </a:buClr>
              <a:buSzPct val="96428"/>
              <a:buFont typeface="Arial"/>
              <a:buChar char="•"/>
              <a:tabLst>
                <a:tab pos="29845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Respect others personal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615315" lvl="1" indent="-28575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96428"/>
              <a:buFont typeface="Arial"/>
              <a:buChar char="•"/>
              <a:tabLst>
                <a:tab pos="61595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Keep hands and feet to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self</a:t>
            </a:r>
            <a:endParaRPr sz="2800">
              <a:latin typeface="Arial"/>
              <a:cs typeface="Arial"/>
            </a:endParaRPr>
          </a:p>
          <a:p>
            <a:pPr marL="855344" lvl="2" indent="-28575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96428"/>
              <a:buFont typeface="Arial"/>
              <a:buChar char="•"/>
              <a:tabLst>
                <a:tab pos="855980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Mind your own</a:t>
            </a:r>
            <a:r>
              <a:rPr sz="28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business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6638" y="4320540"/>
            <a:ext cx="6502654" cy="2854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67" y="3497508"/>
            <a:ext cx="1646063" cy="16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771" y="1038367"/>
            <a:ext cx="593534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24579" algn="l"/>
              </a:tabLst>
            </a:pPr>
            <a:r>
              <a:rPr spc="350" dirty="0">
                <a:solidFill>
                  <a:srgbClr val="3333CC"/>
                </a:solidFill>
              </a:rPr>
              <a:t>U</a:t>
            </a:r>
            <a:r>
              <a:rPr spc="229" dirty="0">
                <a:solidFill>
                  <a:srgbClr val="3333CC"/>
                </a:solidFill>
              </a:rPr>
              <a:t>S</a:t>
            </a:r>
            <a:r>
              <a:rPr spc="-5" dirty="0">
                <a:solidFill>
                  <a:srgbClr val="3333CC"/>
                </a:solidFill>
              </a:rPr>
              <a:t>E</a:t>
            </a:r>
            <a:r>
              <a:rPr spc="360" dirty="0">
                <a:solidFill>
                  <a:srgbClr val="3333CC"/>
                </a:solidFill>
              </a:rPr>
              <a:t> </a:t>
            </a:r>
            <a:r>
              <a:rPr spc="350" dirty="0">
                <a:solidFill>
                  <a:srgbClr val="3333CC"/>
                </a:solidFill>
              </a:rPr>
              <a:t>Q</a:t>
            </a:r>
            <a:r>
              <a:rPr spc="229" dirty="0">
                <a:solidFill>
                  <a:srgbClr val="3333CC"/>
                </a:solidFill>
              </a:rPr>
              <a:t>U</a:t>
            </a:r>
            <a:r>
              <a:rPr spc="475" dirty="0">
                <a:solidFill>
                  <a:srgbClr val="3333CC"/>
                </a:solidFill>
              </a:rPr>
              <a:t>I</a:t>
            </a:r>
            <a:r>
              <a:rPr spc="355" dirty="0">
                <a:solidFill>
                  <a:srgbClr val="3333CC"/>
                </a:solidFill>
              </a:rPr>
              <a:t>E</a:t>
            </a:r>
            <a:r>
              <a:rPr spc="-5" dirty="0">
                <a:solidFill>
                  <a:srgbClr val="3333CC"/>
                </a:solidFill>
              </a:rPr>
              <a:t>T</a:t>
            </a:r>
            <a:r>
              <a:rPr dirty="0">
                <a:solidFill>
                  <a:srgbClr val="3333CC"/>
                </a:solidFill>
              </a:rPr>
              <a:t>	</a:t>
            </a:r>
            <a:r>
              <a:rPr spc="355" dirty="0">
                <a:solidFill>
                  <a:srgbClr val="3333CC"/>
                </a:solidFill>
              </a:rPr>
              <a:t>VOI</a:t>
            </a:r>
            <a:r>
              <a:rPr spc="110" dirty="0">
                <a:solidFill>
                  <a:srgbClr val="3333CC"/>
                </a:solidFill>
              </a:rPr>
              <a:t>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302" y="2260346"/>
            <a:ext cx="5692140" cy="141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buClr>
                <a:srgbClr val="3333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Remember: classes and</a:t>
            </a:r>
            <a:r>
              <a:rPr sz="2800" b="1" spc="-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people  in the hallway can hear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you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39"/>
              </a:spcBef>
              <a:buClr>
                <a:srgbClr val="3333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Use an indoor</a:t>
            </a:r>
            <a:r>
              <a:rPr sz="28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voice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1658" y="3666025"/>
            <a:ext cx="4988051" cy="3590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742291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8" y="3660647"/>
            <a:ext cx="3468925" cy="32494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06859"/>
            <a:ext cx="732764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2770" algn="l"/>
              </a:tabLst>
            </a:pPr>
            <a:r>
              <a:rPr lang="en-US" spc="210" dirty="0" smtClean="0">
                <a:solidFill>
                  <a:srgbClr val="3333CC"/>
                </a:solidFill>
              </a:rPr>
              <a:t>No Playing in restrooms</a:t>
            </a:r>
            <a:endParaRPr spc="300" dirty="0">
              <a:solidFill>
                <a:srgbClr val="3333CC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6923" y="1482497"/>
            <a:ext cx="632460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9644" indent="-342900">
              <a:lnSpc>
                <a:spcPct val="100000"/>
              </a:lnSpc>
              <a:buClr>
                <a:srgbClr val="3333CC"/>
              </a:buClr>
              <a:buSzPct val="96428"/>
              <a:buFont typeface="Arial"/>
              <a:buChar char="•"/>
              <a:tabLst>
                <a:tab pos="970280" algn="l"/>
              </a:tabLst>
            </a:pP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Restrooms are not clean or safe places to play</a:t>
            </a:r>
          </a:p>
          <a:p>
            <a:pPr marL="969644" indent="-342900">
              <a:lnSpc>
                <a:spcPct val="100000"/>
              </a:lnSpc>
              <a:buClr>
                <a:srgbClr val="3333CC"/>
              </a:buClr>
              <a:buSzPct val="96428"/>
              <a:buFont typeface="Arial"/>
              <a:buChar char="•"/>
              <a:tabLst>
                <a:tab pos="970280" algn="l"/>
              </a:tabLst>
            </a:pPr>
            <a:endParaRPr lang="en-US" sz="2800" b="1" spc="-5" dirty="0" smtClean="0">
              <a:solidFill>
                <a:srgbClr val="CC3300"/>
              </a:solidFill>
              <a:latin typeface="Arial"/>
              <a:cs typeface="Arial"/>
            </a:endParaRPr>
          </a:p>
          <a:p>
            <a:pPr marL="969644" indent="-342900">
              <a:lnSpc>
                <a:spcPct val="100000"/>
              </a:lnSpc>
              <a:buClr>
                <a:srgbClr val="3333CC"/>
              </a:buClr>
              <a:buSzPct val="96428"/>
              <a:buFont typeface="Arial"/>
              <a:buChar char="•"/>
              <a:tabLst>
                <a:tab pos="970280" algn="l"/>
              </a:tabLst>
            </a:pP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If there is a line, wait patiently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6645" y="4642093"/>
            <a:ext cx="2361946" cy="220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8591" y="4251197"/>
            <a:ext cx="1599946" cy="2567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3660647"/>
            <a:ext cx="1612646" cy="3422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1936" y="4992999"/>
            <a:ext cx="757174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0" marR="5080" indent="-991235">
              <a:lnSpc>
                <a:spcPct val="100000"/>
              </a:lnSpc>
            </a:pPr>
            <a:r>
              <a:rPr sz="3600" b="1" spc="-5" dirty="0">
                <a:solidFill>
                  <a:srgbClr val="CC3300"/>
                </a:solidFill>
                <a:latin typeface="Arial"/>
                <a:cs typeface="Arial"/>
              </a:rPr>
              <a:t>To behave in a sensible way which  allows others to trust</a:t>
            </a:r>
            <a:r>
              <a:rPr sz="36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3300"/>
                </a:solidFill>
                <a:latin typeface="Arial"/>
                <a:cs typeface="Arial"/>
              </a:rPr>
              <a:t>you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27951" y="304800"/>
            <a:ext cx="4648199" cy="2743200"/>
          </a:xfrm>
          <a:prstGeom prst="rect">
            <a:avLst/>
          </a:prstGeom>
          <a:blipFill>
            <a:blip r:embed="rId2" cstate="print"/>
            <a:srcRect/>
            <a:stretch>
              <a:fillRect l="8900" t="8333" r="-92762" b="-54935"/>
            </a:stretch>
          </a:blipFill>
          <a:effectLst>
            <a:softEdge rad="3175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069012" y="2667000"/>
            <a:ext cx="7920373" cy="156966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Responsible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-277264"/>
            <a:ext cx="1646063" cy="16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5 2.81046E-6 L -0.53614 -0.00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3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495E-6 3.72549E-6 L -0.4525 0.03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3" y="1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2329" y="893587"/>
            <a:ext cx="56102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tabLst>
                <a:tab pos="2308225" algn="l"/>
                <a:tab pos="2773045" algn="l"/>
                <a:tab pos="5193665" algn="l"/>
              </a:tabLst>
            </a:pPr>
            <a:r>
              <a:rPr spc="110" dirty="0">
                <a:solidFill>
                  <a:srgbClr val="008000"/>
                </a:solidFill>
              </a:rPr>
              <a:t>F</a:t>
            </a:r>
            <a:r>
              <a:rPr spc="480" dirty="0">
                <a:solidFill>
                  <a:srgbClr val="008000"/>
                </a:solidFill>
              </a:rPr>
              <a:t>L</a:t>
            </a:r>
            <a:r>
              <a:rPr spc="355" dirty="0">
                <a:solidFill>
                  <a:srgbClr val="008000"/>
                </a:solidFill>
              </a:rPr>
              <a:t>US</a:t>
            </a:r>
            <a:r>
              <a:rPr spc="-5" dirty="0">
                <a:solidFill>
                  <a:srgbClr val="008000"/>
                </a:solidFill>
              </a:rPr>
              <a:t>H</a:t>
            </a:r>
            <a:r>
              <a:rPr dirty="0">
                <a:solidFill>
                  <a:srgbClr val="008000"/>
                </a:solidFill>
              </a:rPr>
              <a:t>	</a:t>
            </a:r>
            <a:r>
              <a:rPr spc="355" dirty="0">
                <a:solidFill>
                  <a:srgbClr val="008000"/>
                </a:solidFill>
              </a:rPr>
              <a:t>TOI</a:t>
            </a:r>
            <a:r>
              <a:rPr spc="110" dirty="0">
                <a:solidFill>
                  <a:srgbClr val="008000"/>
                </a:solidFill>
              </a:rPr>
              <a:t>L</a:t>
            </a:r>
            <a:r>
              <a:rPr spc="475" dirty="0">
                <a:solidFill>
                  <a:srgbClr val="008000"/>
                </a:solidFill>
              </a:rPr>
              <a:t>E</a:t>
            </a:r>
            <a:r>
              <a:rPr spc="355" dirty="0">
                <a:solidFill>
                  <a:srgbClr val="008000"/>
                </a:solidFill>
              </a:rPr>
              <a:t>T</a:t>
            </a:r>
            <a:r>
              <a:rPr spc="-5" dirty="0">
                <a:solidFill>
                  <a:srgbClr val="008000"/>
                </a:solidFill>
              </a:rPr>
              <a:t>S</a:t>
            </a:r>
            <a:r>
              <a:rPr dirty="0">
                <a:solidFill>
                  <a:srgbClr val="008000"/>
                </a:solidFill>
              </a:rPr>
              <a:t>	</a:t>
            </a:r>
            <a:endParaRPr i="1" spc="265" dirty="0">
              <a:solidFill>
                <a:srgbClr val="008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302" y="2668778"/>
            <a:ext cx="4622800" cy="337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Flush toilet when</a:t>
            </a:r>
            <a:r>
              <a:rPr sz="28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done</a:t>
            </a:r>
            <a:endParaRPr sz="2800" dirty="0">
              <a:latin typeface="Arial"/>
              <a:cs typeface="Arial"/>
            </a:endParaRPr>
          </a:p>
          <a:p>
            <a:pPr marL="355600" marR="200660" indent="-342900">
              <a:lnSpc>
                <a:spcPts val="3020"/>
              </a:lnSpc>
              <a:spcBef>
                <a:spcPts val="172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Toilet paper goes in the  toilet (not the trash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can)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3030"/>
              </a:lnSpc>
              <a:spcBef>
                <a:spcPts val="167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Avoid getting others</a:t>
            </a:r>
            <a:r>
              <a:rPr sz="2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sick  (germs on</a:t>
            </a:r>
            <a:r>
              <a:rPr sz="28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hands)</a:t>
            </a:r>
            <a:endParaRPr sz="2800" dirty="0">
              <a:latin typeface="Arial"/>
              <a:cs typeface="Arial"/>
            </a:endParaRPr>
          </a:p>
          <a:p>
            <a:pPr marL="355600" marR="880744" indent="-342900">
              <a:lnSpc>
                <a:spcPts val="3020"/>
              </a:lnSpc>
              <a:spcBef>
                <a:spcPts val="1675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Use soap and</a:t>
            </a:r>
            <a:r>
              <a:rPr sz="2800" b="1" spc="-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scrub 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for 15</a:t>
            </a:r>
            <a:r>
              <a:rPr sz="2800" b="1" spc="-9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seconds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592" y="2821685"/>
            <a:ext cx="2307590" cy="4363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180" y="1159057"/>
            <a:ext cx="1646063" cy="16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7047" y="4447014"/>
            <a:ext cx="3620261" cy="252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9983" y="931687"/>
            <a:ext cx="594931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240" marR="5080" indent="-1146175">
              <a:lnSpc>
                <a:spcPct val="100000"/>
              </a:lnSpc>
              <a:tabLst>
                <a:tab pos="1499870" algn="l"/>
                <a:tab pos="3486150" algn="l"/>
                <a:tab pos="3827145" algn="l"/>
                <a:tab pos="4710430" algn="l"/>
              </a:tabLst>
            </a:pPr>
            <a:r>
              <a:rPr lang="en-US" spc="350" dirty="0" smtClean="0">
                <a:solidFill>
                  <a:srgbClr val="008000"/>
                </a:solidFill>
              </a:rPr>
              <a:t>Return to the room promptly</a:t>
            </a:r>
            <a:endParaRPr i="1" spc="200" dirty="0">
              <a:solidFill>
                <a:srgbClr val="008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3505" y="2550341"/>
            <a:ext cx="5940298" cy="3793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245" indent="-342900">
              <a:lnSpc>
                <a:spcPct val="100000"/>
              </a:lnSpc>
              <a:buClr>
                <a:srgbClr val="9A00CC"/>
              </a:buClr>
              <a:buSzPct val="96428"/>
              <a:buFont typeface="Arial"/>
              <a:buChar char="•"/>
              <a:tabLst>
                <a:tab pos="436880" algn="l"/>
              </a:tabLst>
            </a:pP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Go directly to and from</a:t>
            </a:r>
            <a:r>
              <a:rPr lang="en-US" sz="2800" b="1" spc="-5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2800" b="1" spc="-5" dirty="0" smtClean="0">
                <a:solidFill>
                  <a:srgbClr val="CC3300"/>
                </a:solidFill>
                <a:latin typeface="Arial"/>
                <a:cs typeface="Arial"/>
              </a:rPr>
              <a:t>restroom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9A00CC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r>
              <a:rPr lang="en-US" sz="2800" b="1" dirty="0" smtClean="0">
                <a:solidFill>
                  <a:srgbClr val="CC3300"/>
                </a:solidFill>
                <a:latin typeface="Arial"/>
                <a:cs typeface="Arial"/>
              </a:rPr>
              <a:t>Class time is valuable, hurry</a:t>
            </a:r>
            <a:r>
              <a:rPr lang="en-US" sz="2800" b="1" spc="-7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CC3300"/>
                </a:solidFill>
                <a:latin typeface="Arial"/>
                <a:cs typeface="Arial"/>
              </a:rPr>
              <a:t>back</a:t>
            </a:r>
            <a:endParaRPr lang="en-US" sz="2800" dirty="0" smtClean="0">
              <a:latin typeface="Arial"/>
              <a:cs typeface="Arial"/>
            </a:endParaRPr>
          </a:p>
          <a:p>
            <a:pPr marL="1472565" marR="72390" lvl="1" indent="-1392555">
              <a:lnSpc>
                <a:spcPct val="100000"/>
              </a:lnSpc>
              <a:spcBef>
                <a:spcPts val="685"/>
              </a:spcBef>
              <a:buClr>
                <a:srgbClr val="9A00CC"/>
              </a:buClr>
              <a:buSzPct val="96428"/>
              <a:buFont typeface="Arial"/>
              <a:buChar char="•"/>
              <a:tabLst>
                <a:tab pos="423545" algn="l"/>
              </a:tabLst>
            </a:pPr>
            <a:r>
              <a:rPr lang="en-US" sz="2800" b="1" dirty="0" smtClean="0">
                <a:solidFill>
                  <a:srgbClr val="CC3300"/>
                </a:solidFill>
                <a:latin typeface="Arial"/>
                <a:cs typeface="Arial"/>
              </a:rPr>
              <a:t>Take care of business and</a:t>
            </a:r>
            <a:r>
              <a:rPr lang="en-US" sz="2800" b="1" spc="-7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CC3300"/>
                </a:solidFill>
                <a:latin typeface="Arial"/>
                <a:cs typeface="Arial"/>
              </a:rPr>
              <a:t>return  immediately to</a:t>
            </a:r>
            <a:r>
              <a:rPr lang="en-US" sz="2800" b="1" spc="-85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CC3300"/>
                </a:solidFill>
                <a:latin typeface="Arial"/>
                <a:cs typeface="Arial"/>
              </a:rPr>
              <a:t>class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10"/>
              </a:spcBef>
              <a:buClr>
                <a:srgbClr val="468A4B"/>
              </a:buClr>
              <a:buSzPct val="96428"/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655451"/>
            <a:ext cx="1137275" cy="93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929088"/>
            <a:ext cx="3657346" cy="2859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1300" y="5138166"/>
            <a:ext cx="650367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600" b="1" spc="-5" dirty="0">
                <a:solidFill>
                  <a:srgbClr val="CC3300"/>
                </a:solidFill>
                <a:latin typeface="Arial"/>
                <a:cs typeface="Arial"/>
              </a:rPr>
              <a:t>To behave in a way that is not  likely to cause any physical  injury or</a:t>
            </a:r>
            <a:r>
              <a:rPr sz="3600" b="1" spc="-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CC3300"/>
                </a:solidFill>
                <a:latin typeface="Arial"/>
                <a:cs typeface="Arial"/>
              </a:rPr>
              <a:t>harm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2286000"/>
            <a:ext cx="3945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Safe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9" y="609600"/>
            <a:ext cx="2269742" cy="1970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256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GIVE PEOPLE PRIVACY</vt:lpstr>
      <vt:lpstr>USE QUIET VOICES</vt:lpstr>
      <vt:lpstr>No Playing in restrooms</vt:lpstr>
      <vt:lpstr>PowerPoint Presentation</vt:lpstr>
      <vt:lpstr>FLUSH TOILETS </vt:lpstr>
      <vt:lpstr>Return to the room promptly</vt:lpstr>
      <vt:lpstr>PowerPoint Presentation</vt:lpstr>
      <vt:lpstr>Wash your hands</vt:lpstr>
      <vt:lpstr>Keep your feet on the floor</vt:lpstr>
      <vt:lpstr>Keep water in the sink</vt:lpstr>
      <vt:lpstr>REPOR T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Restroom Expectations</dc:title>
  <dc:creator>suzyjohns</dc:creator>
  <cp:lastModifiedBy>Benjamin Ernest</cp:lastModifiedBy>
  <cp:revision>6</cp:revision>
  <dcterms:created xsi:type="dcterms:W3CDTF">2016-08-01T22:59:30Z</dcterms:created>
  <dcterms:modified xsi:type="dcterms:W3CDTF">2016-08-04T03:01:55Z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2011-11-15T00:00:00Z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2016-08-01T00:00:00Z</vt:filetime>
  </property>
</Properties>
</file>