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4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8080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8080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8080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5492" y="840994"/>
            <a:ext cx="5487415" cy="567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8080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247" y="1877567"/>
            <a:ext cx="8375904" cy="327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3122640"/>
            <a:ext cx="4454347" cy="401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7803" y="836880"/>
            <a:ext cx="8383397" cy="6403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88745" y="3904658"/>
            <a:ext cx="1689009" cy="162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0944" y="3211835"/>
            <a:ext cx="620855" cy="826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384E-6 0.00081 L -0.0857 0.00081 C -0.12421 0.00081 -0.17124 0.06209 -0.17124 0.11213 L -0.17124 0.223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0" y="11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457200"/>
            <a:ext cx="5486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800" spc="-380" dirty="0" smtClean="0">
                <a:solidFill>
                  <a:srgbClr val="050505"/>
                </a:solidFill>
              </a:rPr>
              <a:t>Playground Expectations</a:t>
            </a:r>
            <a:endParaRPr sz="48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69511"/>
              </p:ext>
            </p:extLst>
          </p:nvPr>
        </p:nvGraphicFramePr>
        <p:xfrm>
          <a:off x="381000" y="1371599"/>
          <a:ext cx="8610601" cy="55983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32759"/>
                <a:gridCol w="3035187"/>
                <a:gridCol w="2742655"/>
              </a:tblGrid>
              <a:tr h="991993">
                <a:tc>
                  <a:txBody>
                    <a:bodyPr/>
                    <a:lstStyle/>
                    <a:p>
                      <a:pPr marR="123189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spc="-415" dirty="0"/>
                        <a:t>Be  </a:t>
                      </a:r>
                      <a:r>
                        <a:rPr sz="2800" spc="-310" dirty="0"/>
                        <a:t>Respectf</a:t>
                      </a:r>
                      <a:r>
                        <a:rPr sz="2800" spc="-320" dirty="0"/>
                        <a:t> </a:t>
                      </a:r>
                      <a:r>
                        <a:rPr sz="2800" spc="-330" dirty="0"/>
                        <a:t>ul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spc="-415" dirty="0"/>
                        <a:t>Be  </a:t>
                      </a:r>
                      <a:r>
                        <a:rPr sz="2800" spc="-300" dirty="0"/>
                        <a:t>Responsi</a:t>
                      </a:r>
                      <a:r>
                        <a:rPr sz="2800" spc="-445" dirty="0"/>
                        <a:t> </a:t>
                      </a:r>
                      <a:r>
                        <a:rPr sz="2800" spc="-275" dirty="0"/>
                        <a:t>ble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984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spc="-415" dirty="0"/>
                        <a:t>Be</a:t>
                      </a:r>
                      <a:r>
                        <a:rPr sz="2800" spc="-210" dirty="0"/>
                        <a:t> </a:t>
                      </a:r>
                      <a:r>
                        <a:rPr sz="2800" spc="-280" dirty="0"/>
                        <a:t>Safe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1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 dirty="0"/>
                    </a:p>
                    <a:p>
                      <a:pPr marR="125730" algn="ctr">
                        <a:lnSpc>
                          <a:spcPct val="100000"/>
                        </a:lnSpc>
                      </a:pPr>
                      <a:r>
                        <a:rPr lang="en-US" sz="2400" b="1" spc="0" dirty="0" smtClean="0"/>
                        <a:t>Play Fairly and use kind words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/>
                    </a:p>
                    <a:p>
                      <a:pPr marL="539115" marR="359410" indent="-177165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sz="2400" b="1" spc="0" dirty="0"/>
                        <a:t>Always listen  to adults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/>
                    </a:p>
                    <a:p>
                      <a:pPr marL="207010" marR="32384" indent="17780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lang="en-US" sz="2400" b="1" spc="0" dirty="0" smtClean="0"/>
                        <a:t>Walk to and from the playground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20233">
                <a:tc>
                  <a:txBody>
                    <a:bodyPr/>
                    <a:lstStyle/>
                    <a:p>
                      <a:pPr marL="63500" marR="186055" algn="ctr">
                        <a:lnSpc>
                          <a:spcPts val="2180"/>
                        </a:lnSpc>
                        <a:spcBef>
                          <a:spcPts val="640"/>
                        </a:spcBef>
                      </a:pPr>
                      <a:endParaRPr lang="en-US" sz="2400" spc="0" dirty="0" smtClean="0"/>
                    </a:p>
                    <a:p>
                      <a:pPr marL="63500" marR="186055" algn="ctr">
                        <a:lnSpc>
                          <a:spcPts val="2180"/>
                        </a:lnSpc>
                        <a:spcBef>
                          <a:spcPts val="640"/>
                        </a:spcBef>
                      </a:pPr>
                      <a:r>
                        <a:rPr lang="en-US" sz="2400" b="1" spc="0" dirty="0" smtClean="0"/>
                        <a:t>Follow the rules</a:t>
                      </a:r>
                      <a:r>
                        <a:rPr lang="en-US" sz="2400" b="1" spc="0" baseline="0" dirty="0" smtClean="0"/>
                        <a:t> of the game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 dirty="0"/>
                    </a:p>
                    <a:p>
                      <a:pPr marL="548005" marR="375285" indent="-182880">
                        <a:lnSpc>
                          <a:spcPts val="2140"/>
                        </a:lnSpc>
                      </a:pPr>
                      <a:r>
                        <a:rPr lang="en-US" sz="2400" b="1" spc="0" dirty="0" smtClean="0"/>
                        <a:t>Use the bathroom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/>
                    </a:p>
                    <a:p>
                      <a:pPr marL="459740" marR="179070" indent="-100965">
                        <a:lnSpc>
                          <a:spcPts val="2160"/>
                        </a:lnSpc>
                        <a:spcBef>
                          <a:spcPts val="5"/>
                        </a:spcBef>
                      </a:pPr>
                      <a:r>
                        <a:rPr lang="en-US" sz="2400" b="1" spc="0" dirty="0" smtClean="0"/>
                        <a:t>Stay within boundaries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06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/>
                    </a:p>
                    <a:p>
                      <a:pPr marL="381000" marR="510540" indent="146050">
                        <a:lnSpc>
                          <a:spcPts val="2210"/>
                        </a:lnSpc>
                        <a:spcBef>
                          <a:spcPts val="5"/>
                        </a:spcBef>
                      </a:pPr>
                      <a:r>
                        <a:rPr lang="en-US" sz="2400" b="1" spc="0" dirty="0" smtClean="0"/>
                        <a:t>Use good sportsmanship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/>
                    </a:p>
                    <a:p>
                      <a:pPr marL="252729" marR="234950" indent="-21590">
                        <a:lnSpc>
                          <a:spcPts val="2180"/>
                        </a:lnSpc>
                      </a:pPr>
                      <a:r>
                        <a:rPr lang="en-US" sz="2400" b="1" spc="0" dirty="0" smtClean="0"/>
                        <a:t>Get a drink of water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720" marR="33655" indent="-207645">
                        <a:lnSpc>
                          <a:spcPct val="91800"/>
                        </a:lnSpc>
                        <a:spcBef>
                          <a:spcPts val="690"/>
                        </a:spcBef>
                      </a:pPr>
                      <a:r>
                        <a:rPr lang="en-US" sz="2400" b="1" spc="0" dirty="0" smtClean="0"/>
                        <a:t>Be aware</a:t>
                      </a:r>
                      <a:r>
                        <a:rPr lang="en-US" sz="2400" b="1" spc="0" baseline="0" dirty="0" smtClean="0"/>
                        <a:t> of your surroundings</a:t>
                      </a:r>
                    </a:p>
                    <a:p>
                      <a:pPr marL="426720" marR="33655" indent="-207645">
                        <a:lnSpc>
                          <a:spcPct val="91800"/>
                        </a:lnSpc>
                        <a:spcBef>
                          <a:spcPts val="690"/>
                        </a:spcBef>
                      </a:pPr>
                      <a:r>
                        <a:rPr lang="en-US" sz="2400" b="1" spc="0" baseline="0" dirty="0" smtClean="0"/>
                        <a:t>Hands feet and objects to yourself</a:t>
                      </a:r>
                      <a:endParaRPr sz="2400" b="1" spc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-81379"/>
            <a:ext cx="2091503" cy="181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525E-7 -3.39869E-6 L 0.02794 0.21303 L 0.25158 0.06598 L 0.51562 0.22692 L 0.78314 0.04024 L 0.78314 0.04024 " pathEditMode="relative" rAng="0" ptsTypes="AAAAAA">
                                      <p:cBhvr>
                                        <p:cTn id="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57" y="11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0" y="2201221"/>
            <a:ext cx="3857625" cy="4255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Play fairly (take turns)</a:t>
            </a:r>
            <a:endParaRPr sz="3200" dirty="0">
              <a:latin typeface="Arial"/>
              <a:cs typeface="Arial"/>
            </a:endParaRPr>
          </a:p>
          <a:p>
            <a:pPr marL="350520" marR="5080" indent="-337820">
              <a:lnSpc>
                <a:spcPct val="100000"/>
              </a:lnSpc>
              <a:spcBef>
                <a:spcPts val="2110"/>
              </a:spcBef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Use kind words</a:t>
            </a:r>
            <a:endParaRPr sz="3200" dirty="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110"/>
              </a:spcBef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Follow the rules of the game</a:t>
            </a:r>
          </a:p>
          <a:p>
            <a:pPr marL="350520" indent="-337820">
              <a:lnSpc>
                <a:spcPct val="100000"/>
              </a:lnSpc>
              <a:spcBef>
                <a:spcPts val="2110"/>
              </a:spcBef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Use good sportsmanship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4237" y="833437"/>
            <a:ext cx="3166300" cy="1248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261" y="3429000"/>
            <a:ext cx="3849339" cy="3027232"/>
          </a:xfrm>
          <a:prstGeom prst="rect">
            <a:avLst/>
          </a:prstGeom>
          <a:blipFill>
            <a:blip r:embed="rId4" cstate="print"/>
            <a:srcRect/>
            <a:stretch>
              <a:fillRect r="-15270" b="-3256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296553"/>
            <a:ext cx="1646063" cy="164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6437" y="833437"/>
            <a:ext cx="5909500" cy="1476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5732" y="2043388"/>
            <a:ext cx="4358005" cy="3685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313055" algn="l"/>
              </a:tabLst>
            </a:pPr>
            <a:endParaRPr sz="3200" dirty="0" smtClean="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920"/>
              </a:spcBef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spc="-10" dirty="0" smtClean="0">
                <a:solidFill>
                  <a:srgbClr val="E5E5E5"/>
                </a:solidFill>
                <a:latin typeface="Arial"/>
                <a:cs typeface="Arial"/>
              </a:rPr>
              <a:t>Listen to all adult staff</a:t>
            </a:r>
          </a:p>
          <a:p>
            <a:pPr marL="350520" indent="-337820">
              <a:lnSpc>
                <a:spcPct val="100000"/>
              </a:lnSpc>
              <a:spcBef>
                <a:spcPts val="1920"/>
              </a:spcBef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spc="-10" dirty="0" smtClean="0">
                <a:solidFill>
                  <a:srgbClr val="E5E5E5"/>
                </a:solidFill>
                <a:latin typeface="Arial"/>
                <a:cs typeface="Arial"/>
              </a:rPr>
              <a:t>Use the Bathroom appropriately</a:t>
            </a:r>
          </a:p>
          <a:p>
            <a:pPr marL="350520" indent="-337820">
              <a:spcBef>
                <a:spcPts val="1920"/>
              </a:spcBef>
              <a:buClr>
                <a:srgbClr val="000000"/>
              </a:buClr>
              <a:buChar char="•"/>
              <a:tabLst>
                <a:tab pos="351155" algn="l"/>
              </a:tabLst>
            </a:pPr>
            <a:r>
              <a:rPr lang="en-US" sz="3200" spc="-10" dirty="0" smtClean="0">
                <a:solidFill>
                  <a:srgbClr val="E5E5E5"/>
                </a:solidFill>
                <a:latin typeface="Arial"/>
                <a:cs typeface="Arial"/>
              </a:rPr>
              <a:t>Use the restroom and get drinks at recess</a:t>
            </a:r>
            <a:endParaRPr sz="3200" dirty="0" smtClean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405" y="3886200"/>
            <a:ext cx="2401063" cy="313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9091E-7 1.56863E-6 L -0.18639 -0.42218 C -0.22475 -0.51879 -0.28299 -0.56291 -0.34438 -0.56291 C -0.41335 -0.56291 -0.46891 -0.51879 -0.50757 -0.42218 L -0.69318 1.5686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9" y="-28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387" y="44036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1939374"/>
            <a:ext cx="8299450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Walk to and from the playground</a:t>
            </a:r>
          </a:p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Stay within boundaries</a:t>
            </a:r>
          </a:p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Be aware of activities/games around you</a:t>
            </a:r>
          </a:p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Climb on playground equipment only</a:t>
            </a:r>
          </a:p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No play fighting</a:t>
            </a:r>
          </a:p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No gun play</a:t>
            </a:r>
          </a:p>
          <a:p>
            <a:pPr marL="469900" marR="1311275" indent="-4572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20675" algn="l"/>
              </a:tabLst>
            </a:pPr>
            <a:r>
              <a:rPr lang="en-US" sz="3200" dirty="0" smtClean="0">
                <a:latin typeface="Arial"/>
                <a:cs typeface="Arial"/>
              </a:rPr>
              <a:t>What’s on the ground stays on the ground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5637" y="833437"/>
            <a:ext cx="3623500" cy="1096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3151" y="3274890"/>
            <a:ext cx="3676649" cy="3806190"/>
          </a:xfrm>
          <a:prstGeom prst="rect">
            <a:avLst/>
          </a:prstGeom>
          <a:blipFill>
            <a:blip r:embed="rId4" cstate="print"/>
            <a:srcRect/>
            <a:stretch>
              <a:fillRect l="-58028" r="-3" b="-260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08942" y="4603854"/>
            <a:ext cx="1461587" cy="114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798E-6 3.33333E-6 L -0.10749 -0.15687 L 0.01862 -0.34416 L 0.3005 -0.27962 L 0.33759 -0.47651 L 0.20217 -0.57476 L -0.02415 -0.59294 L -0.17614 -0.50409 L -0.36348 -0.48877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" y="-29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126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PowerPoint Presentation</vt:lpstr>
      <vt:lpstr>Playground Expectations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Playground Expectations</dc:title>
  <dc:creator>suzyjohns</dc:creator>
  <cp:lastModifiedBy>Benjamin Ernest</cp:lastModifiedBy>
  <cp:revision>5</cp:revision>
  <dcterms:created xsi:type="dcterms:W3CDTF">2016-08-01T22:55:35Z</dcterms:created>
  <dcterms:modified xsi:type="dcterms:W3CDTF">2016-08-04T02:09:45Z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2011-11-15T00:00:00Z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2016-08-01T00:00:00Z</vt:filetime>
  </property>
</Properties>
</file>