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3004800" cy="9753600"/>
  <p:notesSz cx="6858000" cy="9144000"/>
  <p:embeddedFontLst>
    <p:embeddedFont>
      <p:font typeface="Open Sans" panose="020B0604020202020204" charset="0"/>
      <p:regular r:id="rId24"/>
      <p:bold r:id="rId25"/>
      <p:italic r:id="rId26"/>
      <p:boldItalic r:id="rId27"/>
    </p:embeddedFont>
    <p:embeddedFont>
      <p:font typeface="Helvetica Neue"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66162" autoAdjust="0"/>
  </p:normalViewPr>
  <p:slideViewPr>
    <p:cSldViewPr snapToGrid="0">
      <p:cViewPr varScale="1">
        <p:scale>
          <a:sx n="25" d="100"/>
          <a:sy n="25" d="100"/>
        </p:scale>
        <p:origin x="1902"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lnSpc>
                <a:spcPct val="117999"/>
              </a:lnSpc>
              <a:spcBef>
                <a:spcPts val="0"/>
              </a:spcBef>
              <a:buNone/>
              <a:defRPr sz="2200" b="0" i="0" u="none" strike="noStrike" cap="none">
                <a:latin typeface="Helvetica Neue"/>
                <a:ea typeface="Helvetica Neue"/>
                <a:cs typeface="Helvetica Neue"/>
                <a:sym typeface="Helvetica Neue"/>
              </a:defRPr>
            </a:lvl1pPr>
            <a:lvl2pPr marL="457200" marR="0" lvl="1" indent="228600" algn="l" rtl="0">
              <a:lnSpc>
                <a:spcPct val="117999"/>
              </a:lnSpc>
              <a:spcBef>
                <a:spcPts val="0"/>
              </a:spcBef>
              <a:buNone/>
              <a:defRPr sz="2200" b="0" i="0" u="none" strike="noStrike" cap="none">
                <a:latin typeface="Helvetica Neue"/>
                <a:ea typeface="Helvetica Neue"/>
                <a:cs typeface="Helvetica Neue"/>
                <a:sym typeface="Helvetica Neue"/>
              </a:defRPr>
            </a:lvl2pPr>
            <a:lvl3pPr marL="914400" marR="0" lvl="2" indent="457200" algn="l" rtl="0">
              <a:lnSpc>
                <a:spcPct val="117999"/>
              </a:lnSpc>
              <a:spcBef>
                <a:spcPts val="0"/>
              </a:spcBef>
              <a:buNone/>
              <a:defRPr sz="2200" b="0" i="0" u="none" strike="noStrike" cap="none">
                <a:latin typeface="Helvetica Neue"/>
                <a:ea typeface="Helvetica Neue"/>
                <a:cs typeface="Helvetica Neue"/>
                <a:sym typeface="Helvetica Neue"/>
              </a:defRPr>
            </a:lvl3pPr>
            <a:lvl4pPr marL="1371600" marR="0" lvl="3" indent="685800" algn="l" rtl="0">
              <a:lnSpc>
                <a:spcPct val="117999"/>
              </a:lnSpc>
              <a:spcBef>
                <a:spcPts val="0"/>
              </a:spcBef>
              <a:buNone/>
              <a:defRPr sz="2200" b="0" i="0" u="none" strike="noStrike" cap="none">
                <a:latin typeface="Helvetica Neue"/>
                <a:ea typeface="Helvetica Neue"/>
                <a:cs typeface="Helvetica Neue"/>
                <a:sym typeface="Helvetica Neue"/>
              </a:defRPr>
            </a:lvl4pPr>
            <a:lvl5pPr marL="1828800" marR="0" lvl="4" indent="914400" algn="l" rtl="0">
              <a:lnSpc>
                <a:spcPct val="117999"/>
              </a:lnSpc>
              <a:spcBef>
                <a:spcPts val="0"/>
              </a:spcBef>
              <a:buNone/>
              <a:defRPr sz="2200" b="0" i="0" u="none" strike="noStrike" cap="none">
                <a:latin typeface="Helvetica Neue"/>
                <a:ea typeface="Helvetica Neue"/>
                <a:cs typeface="Helvetica Neue"/>
                <a:sym typeface="Helvetica Neue"/>
              </a:defRPr>
            </a:lvl5pPr>
            <a:lvl6pPr marL="2286000" marR="0" lvl="5" indent="1143000" algn="l" rtl="0">
              <a:lnSpc>
                <a:spcPct val="117999"/>
              </a:lnSpc>
              <a:spcBef>
                <a:spcPts val="0"/>
              </a:spcBef>
              <a:buNone/>
              <a:defRPr sz="2200" b="0" i="0" u="none" strike="noStrike" cap="none">
                <a:latin typeface="Helvetica Neue"/>
                <a:ea typeface="Helvetica Neue"/>
                <a:cs typeface="Helvetica Neue"/>
                <a:sym typeface="Helvetica Neue"/>
              </a:defRPr>
            </a:lvl6pPr>
            <a:lvl7pPr marL="2743200" marR="0" lvl="6" indent="1371600" algn="l" rtl="0">
              <a:lnSpc>
                <a:spcPct val="117999"/>
              </a:lnSpc>
              <a:spcBef>
                <a:spcPts val="0"/>
              </a:spcBef>
              <a:buNone/>
              <a:defRPr sz="2200" b="0" i="0" u="none" strike="noStrike" cap="none">
                <a:latin typeface="Helvetica Neue"/>
                <a:ea typeface="Helvetica Neue"/>
                <a:cs typeface="Helvetica Neue"/>
                <a:sym typeface="Helvetica Neue"/>
              </a:defRPr>
            </a:lvl7pPr>
            <a:lvl8pPr marL="3200400" marR="0" lvl="7" indent="1600200" algn="l" rtl="0">
              <a:lnSpc>
                <a:spcPct val="117999"/>
              </a:lnSpc>
              <a:spcBef>
                <a:spcPts val="0"/>
              </a:spcBef>
              <a:buNone/>
              <a:defRPr sz="2200" b="0" i="0" u="none" strike="noStrike" cap="none">
                <a:latin typeface="Helvetica Neue"/>
                <a:ea typeface="Helvetica Neue"/>
                <a:cs typeface="Helvetica Neue"/>
                <a:sym typeface="Helvetica Neue"/>
              </a:defRPr>
            </a:lvl8pPr>
            <a:lvl9pPr marL="3657600" marR="0" lvl="8" indent="1828800" algn="l" rtl="0">
              <a:lnSpc>
                <a:spcPct val="117999"/>
              </a:lnSpc>
              <a:spcBef>
                <a:spcPts val="0"/>
              </a:spcBef>
              <a:buNone/>
              <a:defRPr sz="2200" b="0" i="0" u="none" strike="noStrike" cap="none">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4681441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 name="Shape 6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en-US" sz="1200"/>
              <a:t>T</a:t>
            </a:r>
            <a:r>
              <a:rPr lang="en-US" sz="1200" b="0" i="0" u="none" strike="noStrike" cap="none">
                <a:latin typeface="Helvetica Neue"/>
                <a:ea typeface="Helvetica Neue"/>
                <a:cs typeface="Helvetica Neue"/>
                <a:sym typeface="Helvetica Neue"/>
              </a:rPr>
              <a:t>his slide deck</a:t>
            </a:r>
            <a:r>
              <a:rPr lang="en-US" sz="1200"/>
              <a:t> </a:t>
            </a:r>
            <a:r>
              <a:rPr lang="en-US" sz="1200" b="0" i="0" u="none" strike="noStrike" cap="none">
                <a:latin typeface="Helvetica Neue"/>
                <a:ea typeface="Helvetica Neue"/>
                <a:cs typeface="Helvetica Neue"/>
                <a:sym typeface="Helvetica Neue"/>
              </a:rPr>
              <a:t>outlines Kickboard’s culture management functionality. </a:t>
            </a:r>
          </a:p>
          <a:p>
            <a:pPr marL="0" marR="0" lvl="0" indent="0" algn="l" rtl="0">
              <a:lnSpc>
                <a:spcPct val="117999"/>
              </a:lnSpc>
              <a:spcBef>
                <a:spcPts val="0"/>
              </a:spcBef>
              <a:buSzPct val="25000"/>
              <a:buNone/>
            </a:pPr>
            <a:r>
              <a:rPr lang="en-US" sz="1200" b="0" i="0" u="none" strike="noStrike" cap="none">
                <a:latin typeface="Helvetica Neue"/>
                <a:ea typeface="Helvetica Neue"/>
                <a:cs typeface="Helvetica Neue"/>
                <a:sym typeface="Helvetica Neue"/>
              </a:rPr>
              <a:t>Feel free to edit this PowerPoint for your school’s needs. </a:t>
            </a:r>
          </a:p>
          <a:p>
            <a:pPr marL="0" marR="0" lvl="0" indent="0" algn="l" rtl="0">
              <a:lnSpc>
                <a:spcPct val="117999"/>
              </a:lnSpc>
              <a:spcBef>
                <a:spcPts val="0"/>
              </a:spcBef>
              <a:buSzPct val="25000"/>
              <a:buNone/>
            </a:pPr>
            <a:r>
              <a:rPr lang="en-US" sz="1200" b="0" i="0" u="none" strike="noStrike" cap="none">
                <a:latin typeface="Helvetica Neue"/>
                <a:ea typeface="Helvetica Neue"/>
                <a:cs typeface="Helvetica Neue"/>
                <a:sym typeface="Helvetica Neue"/>
              </a:rPr>
              <a:t>All parts of the site should take about </a:t>
            </a:r>
            <a:r>
              <a:rPr lang="en-US" sz="1200"/>
              <a:t>9</a:t>
            </a:r>
            <a:r>
              <a:rPr lang="en-US" sz="1200" b="0" i="0" u="none" strike="noStrike" cap="none">
                <a:latin typeface="Helvetica Neue"/>
                <a:ea typeface="Helvetica Neue"/>
                <a:cs typeface="Helvetica Neue"/>
                <a:sym typeface="Helvetica Neue"/>
              </a:rPr>
              <a:t>0 minutes to introduce. </a:t>
            </a:r>
          </a:p>
          <a:p>
            <a:pPr marL="0" marR="0" lvl="0" indent="0" algn="l" rtl="0">
              <a:lnSpc>
                <a:spcPct val="117999"/>
              </a:lnSpc>
              <a:spcBef>
                <a:spcPts val="0"/>
              </a:spcBef>
              <a:buSzPct val="25000"/>
              <a:buNone/>
            </a:pPr>
            <a:endParaRPr sz="12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1798838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9" name="Shape 149"/>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lvl="0" rtl="0">
              <a:lnSpc>
                <a:spcPct val="100000"/>
              </a:lnSpc>
              <a:spcBef>
                <a:spcPts val="0"/>
              </a:spcBef>
              <a:buClr>
                <a:schemeClr val="dk1"/>
              </a:buClr>
              <a:buSzPct val="100000"/>
              <a:buFont typeface="Arial"/>
              <a:buNone/>
            </a:pPr>
            <a:r>
              <a:rPr lang="en-US" sz="1100">
                <a:solidFill>
                  <a:schemeClr val="dk1"/>
                </a:solidFill>
                <a:latin typeface="Arial"/>
                <a:ea typeface="Arial"/>
                <a:cs typeface="Arial"/>
                <a:sym typeface="Arial"/>
              </a:rPr>
              <a:t>Why did we choose the consequences?</a:t>
            </a:r>
          </a:p>
          <a:p>
            <a:pPr lvl="0" rtl="0">
              <a:lnSpc>
                <a:spcPct val="100000"/>
              </a:lnSpc>
              <a:spcBef>
                <a:spcPts val="0"/>
              </a:spcBef>
              <a:buClr>
                <a:schemeClr val="dk1"/>
              </a:buClr>
              <a:buSzPct val="100000"/>
              <a:buFont typeface="Arial"/>
              <a:buNone/>
            </a:pPr>
            <a:r>
              <a:rPr lang="en-US" sz="1100" i="1">
                <a:solidFill>
                  <a:srgbClr val="980000"/>
                </a:solidFill>
                <a:latin typeface="Arial"/>
                <a:ea typeface="Arial"/>
                <a:cs typeface="Arial"/>
                <a:sym typeface="Arial"/>
              </a:rPr>
              <a:t>Same as above - what will these consequences and triggers help to achieve outside of the program?</a:t>
            </a:r>
          </a:p>
          <a:p>
            <a:pPr marL="0" marR="0" lvl="0" indent="0" algn="l" rtl="0">
              <a:lnSpc>
                <a:spcPct val="117999"/>
              </a:lnSpc>
              <a:spcBef>
                <a:spcPts val="0"/>
              </a:spcBef>
              <a:buSzPct val="25000"/>
              <a:buFont typeface="Helvetica Neue"/>
              <a:buNone/>
            </a:pPr>
            <a:endParaRPr sz="1400" b="1"/>
          </a:p>
          <a:p>
            <a:pPr marL="0" marR="0" lvl="0" indent="0" algn="l" rtl="0">
              <a:lnSpc>
                <a:spcPct val="117999"/>
              </a:lnSpc>
              <a:spcBef>
                <a:spcPts val="0"/>
              </a:spcBef>
              <a:buSzPct val="25000"/>
              <a:buFont typeface="Helvetica Neue"/>
              <a:buNone/>
            </a:pPr>
            <a:r>
              <a:rPr lang="en-US" sz="1400" b="1" i="0" u="none" strike="noStrike" cap="none">
                <a:latin typeface="Helvetica Neue"/>
                <a:ea typeface="Helvetica Neue"/>
                <a:cs typeface="Helvetica Neue"/>
                <a:sym typeface="Helvetica Neue"/>
              </a:rPr>
              <a:t>List your school’s consequences along with the automated behavior rules for each.</a:t>
            </a:r>
          </a:p>
        </p:txBody>
      </p:sp>
    </p:spTree>
    <p:extLst>
      <p:ext uri="{BB962C8B-B14F-4D97-AF65-F5344CB8AC3E}">
        <p14:creationId xmlns:p14="http://schemas.microsoft.com/office/powerpoint/2010/main" val="3373191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8" name="Shape 158"/>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en-US" sz="1400" b="0" i="0" u="none" strike="noStrike" cap="none">
                <a:solidFill>
                  <a:schemeClr val="dk1"/>
                </a:solidFill>
                <a:latin typeface="Helvetica Neue"/>
                <a:ea typeface="Helvetica Neue"/>
                <a:cs typeface="Helvetica Neue"/>
                <a:sym typeface="Helvetica Neue"/>
              </a:rPr>
              <a:t>When a student is added to a consequence roster (either automatically with a trigger or manually), a colored flag will appear next to their name on Daily Activity.</a:t>
            </a:r>
          </a:p>
        </p:txBody>
      </p:sp>
    </p:spTree>
    <p:extLst>
      <p:ext uri="{BB962C8B-B14F-4D97-AF65-F5344CB8AC3E}">
        <p14:creationId xmlns:p14="http://schemas.microsoft.com/office/powerpoint/2010/main" val="158199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8" name="Shape 168"/>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Font typeface="Helvetica Neue"/>
              <a:buNone/>
            </a:pPr>
            <a:r>
              <a:rPr lang="en-US" sz="1400" b="0" i="0" u="none" strike="noStrike" cap="none">
                <a:latin typeface="Helvetica Neue"/>
                <a:ea typeface="Helvetica Neue"/>
                <a:cs typeface="Helvetica Neue"/>
                <a:sym typeface="Helvetica Neue"/>
              </a:rPr>
              <a:t>Explain how students are automatically added to rosters based on triggers and consequence assignment (today or next available day).</a:t>
            </a:r>
          </a:p>
          <a:p>
            <a:pPr marL="0" marR="0" lvl="0" indent="0" algn="l" rtl="0">
              <a:lnSpc>
                <a:spcPct val="117999"/>
              </a:lnSpc>
              <a:spcBef>
                <a:spcPts val="0"/>
              </a:spcBef>
              <a:buSzPct val="25000"/>
              <a:buFont typeface="Helvetica Neue"/>
              <a:buNone/>
            </a:pPr>
            <a:endParaRPr sz="14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Font typeface="Helvetica Neue"/>
              <a:buNone/>
            </a:pPr>
            <a:r>
              <a:rPr lang="en-US" sz="1400" b="0" i="0" u="none" strike="noStrike" cap="none">
                <a:latin typeface="Helvetica Neue"/>
                <a:ea typeface="Helvetica Neue"/>
                <a:cs typeface="Helvetica Neue"/>
                <a:sym typeface="Helvetica Neue"/>
              </a:rPr>
              <a:t>Show how you can look at different rosters by using the dropdown and how you can change the date for “fixed day” consequences (this is especially important if you have a consequence that only happens on certain days).</a:t>
            </a:r>
          </a:p>
          <a:p>
            <a:pPr marL="0" marR="0" lvl="0" indent="0" algn="l" rtl="0">
              <a:lnSpc>
                <a:spcPct val="117999"/>
              </a:lnSpc>
              <a:spcBef>
                <a:spcPts val="0"/>
              </a:spcBef>
              <a:buSzPct val="25000"/>
              <a:buNone/>
            </a:pPr>
            <a:endParaRPr sz="14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Font typeface="Helvetica Neue"/>
              <a:buNone/>
            </a:pPr>
            <a:r>
              <a:rPr lang="en-US" sz="1400" b="0" i="0" u="none" strike="noStrike" cap="none">
                <a:latin typeface="Helvetica Neue"/>
                <a:ea typeface="Helvetica Neue"/>
                <a:cs typeface="Helvetica Neue"/>
                <a:sym typeface="Helvetica Neue"/>
              </a:rPr>
              <a:t>If your school wants teachers to manually add students to certain rosters, show them how to do this on this page by clicking Add Student to Roster.</a:t>
            </a:r>
          </a:p>
          <a:p>
            <a:pPr marL="0" marR="0" lvl="0" indent="0" algn="l" rtl="0">
              <a:lnSpc>
                <a:spcPct val="117999"/>
              </a:lnSpc>
              <a:spcBef>
                <a:spcPts val="0"/>
              </a:spcBef>
              <a:buSzPct val="25000"/>
              <a:buNone/>
            </a:pPr>
            <a:endParaRPr sz="1400" b="0" i="0" u="none" strike="noStrike" cap="none">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263855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7" name="Shape 177"/>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lvl="0" rtl="0">
              <a:lnSpc>
                <a:spcPct val="100000"/>
              </a:lnSpc>
              <a:spcBef>
                <a:spcPts val="0"/>
              </a:spcBef>
              <a:buClr>
                <a:schemeClr val="dk1"/>
              </a:buClr>
              <a:buSzPct val="100000"/>
              <a:buFont typeface="Arial"/>
              <a:buNone/>
            </a:pPr>
            <a:r>
              <a:rPr lang="en-US" sz="1100">
                <a:solidFill>
                  <a:schemeClr val="dk1"/>
                </a:solidFill>
                <a:latin typeface="Arial"/>
                <a:ea typeface="Arial"/>
                <a:cs typeface="Arial"/>
                <a:sym typeface="Arial"/>
              </a:rPr>
              <a:t>What are your expectations for teacher usage?</a:t>
            </a:r>
          </a:p>
          <a:p>
            <a:pPr lvl="0" rtl="0">
              <a:lnSpc>
                <a:spcPct val="100000"/>
              </a:lnSpc>
              <a:spcBef>
                <a:spcPts val="0"/>
              </a:spcBef>
              <a:buClr>
                <a:schemeClr val="dk1"/>
              </a:buClr>
              <a:buSzPct val="100000"/>
              <a:buFont typeface="Arial"/>
              <a:buNone/>
            </a:pPr>
            <a:r>
              <a:rPr lang="en-US" sz="1100" i="1">
                <a:solidFill>
                  <a:srgbClr val="980000"/>
                </a:solidFill>
                <a:latin typeface="Arial"/>
                <a:ea typeface="Arial"/>
                <a:cs typeface="Arial"/>
                <a:sym typeface="Arial"/>
              </a:rPr>
              <a:t>Best practices: Encourage them to imagine what usage looks like in the classroom (tracking everything that the teacher says, or teacher redirects twice before tracking? Whole class points in the hallway?). This question is best thought of from the teacher perspective, then do the math to get to school-wide usage. </a:t>
            </a:r>
          </a:p>
        </p:txBody>
      </p:sp>
    </p:spTree>
    <p:extLst>
      <p:ext uri="{BB962C8B-B14F-4D97-AF65-F5344CB8AC3E}">
        <p14:creationId xmlns:p14="http://schemas.microsoft.com/office/powerpoint/2010/main" val="2844987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6" name="Shape 18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SzPct val="25000"/>
              <a:buFont typeface="Helvetica Neue"/>
              <a:buNone/>
            </a:pPr>
            <a:r>
              <a:rPr lang="en-US" sz="1400" b="0" i="0" u="none" strike="noStrike" cap="none">
                <a:latin typeface="Helvetica Neue"/>
                <a:ea typeface="Helvetica Neue"/>
                <a:cs typeface="Helvetica Neue"/>
                <a:sym typeface="Helvetica Neue"/>
              </a:rPr>
              <a:t>If you will be creating the groups for your teachers, review that they can create their own (pull out, tutoring, etc.) if they choose to, but you can skip that part of the training and just show them the groups that they have already been assigned to. </a:t>
            </a:r>
          </a:p>
          <a:p>
            <a:pPr marL="0" marR="0" lvl="0" indent="0" algn="l" rtl="0">
              <a:lnSpc>
                <a:spcPct val="100000"/>
              </a:lnSpc>
              <a:spcBef>
                <a:spcPts val="0"/>
              </a:spcBef>
              <a:spcAft>
                <a:spcPts val="0"/>
              </a:spcAft>
              <a:buSzPct val="25000"/>
              <a:buFont typeface="Helvetica Neue"/>
              <a:buNone/>
            </a:pPr>
            <a:endParaRPr sz="1400" b="0" i="0" u="none" strike="noStrike" cap="none">
              <a:latin typeface="Helvetica Neue"/>
              <a:ea typeface="Helvetica Neue"/>
              <a:cs typeface="Helvetica Neue"/>
              <a:sym typeface="Helvetica Neue"/>
            </a:endParaRPr>
          </a:p>
          <a:p>
            <a:pPr marL="0" marR="0" lvl="0" indent="0" algn="l" rtl="0">
              <a:lnSpc>
                <a:spcPct val="100000"/>
              </a:lnSpc>
              <a:spcBef>
                <a:spcPts val="0"/>
              </a:spcBef>
              <a:spcAft>
                <a:spcPts val="0"/>
              </a:spcAft>
              <a:buSzPct val="25000"/>
              <a:buFont typeface="Helvetica Neue"/>
              <a:buNone/>
            </a:pPr>
            <a:r>
              <a:rPr lang="en-US" sz="1400" b="0" i="0" u="none" strike="noStrike" cap="none">
                <a:latin typeface="Helvetica Neue"/>
                <a:ea typeface="Helvetica Neue"/>
                <a:cs typeface="Helvetica Neue"/>
                <a:sym typeface="Helvetica Neue"/>
              </a:rPr>
              <a:t>REMEMBER – data is attached to a student, not a group. Students can be in infinite groups and moved back and forth and it will not affect data that has been put in the system. </a:t>
            </a:r>
          </a:p>
        </p:txBody>
      </p:sp>
    </p:spTree>
    <p:extLst>
      <p:ext uri="{BB962C8B-B14F-4D97-AF65-F5344CB8AC3E}">
        <p14:creationId xmlns:p14="http://schemas.microsoft.com/office/powerpoint/2010/main" val="3231884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3" name="Shape 19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lvl="0" rtl="0">
              <a:lnSpc>
                <a:spcPct val="100000"/>
              </a:lnSpc>
              <a:spcBef>
                <a:spcPts val="0"/>
              </a:spcBef>
              <a:buClr>
                <a:schemeClr val="dk1"/>
              </a:buClr>
              <a:buSzPct val="100000"/>
              <a:buFont typeface="Arial"/>
              <a:buNone/>
            </a:pPr>
            <a:r>
              <a:rPr lang="en-US" sz="1100">
                <a:solidFill>
                  <a:schemeClr val="dk1"/>
                </a:solidFill>
                <a:latin typeface="Arial"/>
                <a:ea typeface="Arial"/>
                <a:cs typeface="Arial"/>
                <a:sym typeface="Arial"/>
              </a:rPr>
              <a:t>Who is creating groups? </a:t>
            </a:r>
          </a:p>
          <a:p>
            <a:pPr lvl="0" rtl="0">
              <a:lnSpc>
                <a:spcPct val="100000"/>
              </a:lnSpc>
              <a:spcBef>
                <a:spcPts val="0"/>
              </a:spcBef>
              <a:buClr>
                <a:schemeClr val="dk1"/>
              </a:buClr>
              <a:buSzPct val="100000"/>
              <a:buFont typeface="Arial"/>
              <a:buNone/>
            </a:pPr>
            <a:r>
              <a:rPr lang="en-US" sz="1100" i="1">
                <a:solidFill>
                  <a:srgbClr val="980000"/>
                </a:solidFill>
                <a:latin typeface="Arial"/>
                <a:ea typeface="Arial"/>
                <a:cs typeface="Arial"/>
                <a:sym typeface="Arial"/>
              </a:rPr>
              <a:t>More of a planning question - do teachers need to know how to make groups? Do you need time during training for them to make their groups?</a:t>
            </a:r>
          </a:p>
          <a:p>
            <a:pPr marL="0" marR="0" lvl="0" indent="0" algn="l" rtl="0">
              <a:lnSpc>
                <a:spcPct val="117999"/>
              </a:lnSpc>
              <a:spcBef>
                <a:spcPts val="0"/>
              </a:spcBef>
              <a:buSzPct val="25000"/>
              <a:buFont typeface="Helvetica Neue"/>
              <a:buNone/>
            </a:pPr>
            <a:endParaRPr sz="14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78300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2" name="Shape 20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Font typeface="Arial"/>
              <a:buNone/>
            </a:pPr>
            <a:r>
              <a:rPr lang="en-US" sz="1400" b="0" i="0" u="none" strike="noStrike" cap="none">
                <a:latin typeface="Open Sans"/>
                <a:ea typeface="Open Sans"/>
                <a:cs typeface="Open Sans"/>
                <a:sym typeface="Open Sans"/>
              </a:rPr>
              <a:t>What are groups?</a:t>
            </a:r>
          </a:p>
          <a:p>
            <a:pPr marL="285750" marR="0" lvl="0" indent="-285750" algn="l" rtl="0">
              <a:lnSpc>
                <a:spcPct val="117999"/>
              </a:lnSpc>
              <a:spcBef>
                <a:spcPts val="0"/>
              </a:spcBef>
              <a:buSzPct val="100000"/>
              <a:buFont typeface="Arial"/>
              <a:buChar char="•"/>
            </a:pPr>
            <a:r>
              <a:rPr lang="en-US" sz="1400" b="0" i="0" u="none" strike="noStrike" cap="none">
                <a:latin typeface="Open Sans"/>
                <a:ea typeface="Open Sans"/>
                <a:cs typeface="Open Sans"/>
                <a:sym typeface="Open Sans"/>
              </a:rPr>
              <a:t>Groups are how your students are organized in Kickboard to facilitate data entry. </a:t>
            </a:r>
          </a:p>
          <a:p>
            <a:pPr marL="285750" marR="0" lvl="0" indent="-285750" algn="l" rtl="0">
              <a:lnSpc>
                <a:spcPct val="117999"/>
              </a:lnSpc>
              <a:spcBef>
                <a:spcPts val="0"/>
              </a:spcBef>
              <a:buSzPct val="100000"/>
              <a:buFont typeface="Arial"/>
              <a:buChar char="•"/>
            </a:pPr>
            <a:r>
              <a:rPr lang="en-US" sz="1400" b="0" i="0" u="none" strike="noStrike" cap="none">
                <a:latin typeface="Open Sans"/>
                <a:ea typeface="Open Sans"/>
                <a:cs typeface="Open Sans"/>
                <a:sym typeface="Open Sans"/>
              </a:rPr>
              <a:t>The most common groups are Grade Level groups, Homeroom/Advisory groups, and Class Period groups.</a:t>
            </a:r>
          </a:p>
          <a:p>
            <a:pPr marL="285750" marR="0" lvl="0" indent="-285750" algn="l" rtl="0">
              <a:lnSpc>
                <a:spcPct val="117999"/>
              </a:lnSpc>
              <a:spcBef>
                <a:spcPts val="0"/>
              </a:spcBef>
              <a:buSzPct val="100000"/>
              <a:buFont typeface="Arial"/>
              <a:buChar char="•"/>
            </a:pPr>
            <a:r>
              <a:rPr lang="en-US" sz="1400" b="0" i="0" u="none" strike="noStrike" cap="none">
                <a:latin typeface="Open Sans"/>
                <a:ea typeface="Open Sans"/>
                <a:cs typeface="Open Sans"/>
                <a:sym typeface="Open Sans"/>
              </a:rPr>
              <a:t>Some schools create tutoring groups, after-school club groups, focus groups, etc. </a:t>
            </a:r>
          </a:p>
          <a:p>
            <a:pPr marL="285750" marR="0" lvl="0" indent="-285750" algn="l" rtl="0">
              <a:lnSpc>
                <a:spcPct val="117999"/>
              </a:lnSpc>
              <a:spcBef>
                <a:spcPts val="0"/>
              </a:spcBef>
              <a:buSzPct val="100000"/>
              <a:buFont typeface="Arial"/>
              <a:buChar char="•"/>
            </a:pPr>
            <a:r>
              <a:rPr lang="en-US" sz="1400" b="0" i="0" u="none" strike="noStrike" cap="none">
                <a:latin typeface="Open Sans"/>
                <a:ea typeface="Open Sans"/>
                <a:cs typeface="Open Sans"/>
                <a:sym typeface="Open Sans"/>
              </a:rPr>
              <a:t>Students can be in as many groups as they need to be in and teachers can have access to as many different groups of students as needed.</a:t>
            </a:r>
          </a:p>
          <a:p>
            <a:pPr marL="285750" marR="0" lvl="0" indent="-285750" algn="l" rtl="0">
              <a:lnSpc>
                <a:spcPct val="117999"/>
              </a:lnSpc>
              <a:spcBef>
                <a:spcPts val="0"/>
              </a:spcBef>
              <a:buSzPct val="100000"/>
              <a:buFont typeface="Arial"/>
              <a:buChar char="•"/>
            </a:pPr>
            <a:r>
              <a:rPr lang="en-US" sz="1400" b="0" i="0" u="none" strike="noStrike" cap="none">
                <a:latin typeface="Open Sans"/>
                <a:ea typeface="Open Sans"/>
                <a:cs typeface="Open Sans"/>
                <a:sym typeface="Open Sans"/>
              </a:rPr>
              <a:t>Groups can be created at any time by teachers or admins</a:t>
            </a:r>
          </a:p>
        </p:txBody>
      </p:sp>
    </p:spTree>
    <p:extLst>
      <p:ext uri="{BB962C8B-B14F-4D97-AF65-F5344CB8AC3E}">
        <p14:creationId xmlns:p14="http://schemas.microsoft.com/office/powerpoint/2010/main" val="1563427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2" name="Shape 21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en-US" sz="1400" b="0" i="0" u="none" strike="noStrike" cap="none" dirty="0">
                <a:latin typeface="Open Sans"/>
                <a:ea typeface="Open Sans"/>
                <a:cs typeface="Open Sans"/>
                <a:sym typeface="Open Sans"/>
              </a:rPr>
              <a:t>Briefly mention that this page also has a black filter banner with more options, like “My Groups”</a:t>
            </a:r>
          </a:p>
          <a:p>
            <a:pPr marL="0" marR="0" lvl="0" indent="0" algn="l" rtl="0">
              <a:lnSpc>
                <a:spcPct val="117999"/>
              </a:lnSpc>
              <a:spcBef>
                <a:spcPts val="0"/>
              </a:spcBef>
              <a:buSzPct val="25000"/>
              <a:buNone/>
            </a:pPr>
            <a:endParaRPr sz="1400" b="0" i="0" u="none" strike="noStrike" cap="none" dirty="0">
              <a:latin typeface="Open Sans"/>
              <a:ea typeface="Open Sans"/>
              <a:cs typeface="Open Sans"/>
              <a:sym typeface="Open Sans"/>
            </a:endParaRPr>
          </a:p>
          <a:p>
            <a:pPr marL="0" marR="0" lvl="0" indent="0" algn="l" rtl="0">
              <a:lnSpc>
                <a:spcPct val="117999"/>
              </a:lnSpc>
              <a:spcBef>
                <a:spcPts val="0"/>
              </a:spcBef>
              <a:buSzPct val="25000"/>
              <a:buNone/>
            </a:pPr>
            <a:r>
              <a:rPr lang="en-US" sz="1400" b="0" i="0" u="none" strike="noStrike" cap="none" dirty="0">
                <a:latin typeface="Open Sans"/>
                <a:ea typeface="Open Sans"/>
                <a:cs typeface="Open Sans"/>
                <a:sym typeface="Open Sans"/>
              </a:rPr>
              <a:t>Then discuss the action cog options:</a:t>
            </a:r>
          </a:p>
          <a:p>
            <a:pPr marL="285750" marR="0" lvl="0" indent="-285750" algn="l" rtl="0">
              <a:lnSpc>
                <a:spcPct val="117999"/>
              </a:lnSpc>
              <a:spcBef>
                <a:spcPts val="0"/>
              </a:spcBef>
              <a:buSzPct val="100000"/>
              <a:buFont typeface="Arial"/>
              <a:buChar char="•"/>
            </a:pPr>
            <a:r>
              <a:rPr lang="en-US" sz="1400" b="0" i="0" u="none" strike="noStrike" cap="none" dirty="0">
                <a:latin typeface="Open Sans"/>
                <a:ea typeface="Open Sans"/>
                <a:cs typeface="Open Sans"/>
                <a:sym typeface="Open Sans"/>
              </a:rPr>
              <a:t>Add/remove myself (Admins can access all groups throughout the site, but teachers can only access the groups they are a member of)</a:t>
            </a:r>
          </a:p>
          <a:p>
            <a:pPr marL="285750" marR="0" lvl="0" indent="-285750" algn="l" rtl="0">
              <a:lnSpc>
                <a:spcPct val="117999"/>
              </a:lnSpc>
              <a:spcBef>
                <a:spcPts val="0"/>
              </a:spcBef>
              <a:buSzPct val="100000"/>
              <a:buFont typeface="Arial"/>
              <a:buChar char="•"/>
            </a:pPr>
            <a:r>
              <a:rPr lang="en-US" sz="1400" b="0" i="0" u="none" strike="noStrike" cap="none" dirty="0">
                <a:latin typeface="Open Sans"/>
                <a:ea typeface="Open Sans"/>
                <a:cs typeface="Open Sans"/>
                <a:sym typeface="Open Sans"/>
              </a:rPr>
              <a:t>Edit (admins can edit any group, teacher can only groups they are a member of)</a:t>
            </a:r>
          </a:p>
          <a:p>
            <a:pPr marL="0" marR="0" lvl="0" indent="0" algn="l" rtl="0">
              <a:lnSpc>
                <a:spcPct val="117999"/>
              </a:lnSpc>
              <a:spcBef>
                <a:spcPts val="0"/>
              </a:spcBef>
              <a:spcAft>
                <a:spcPts val="0"/>
              </a:spcAft>
              <a:buSzPct val="25000"/>
              <a:buFont typeface="Arial"/>
              <a:buNone/>
            </a:pPr>
            <a:endParaRPr sz="1400" b="0" i="0" u="none" strike="noStrike" cap="none" dirty="0">
              <a:latin typeface="Open Sans"/>
              <a:ea typeface="Open Sans"/>
              <a:cs typeface="Open Sans"/>
              <a:sym typeface="Open Sans"/>
            </a:endParaRPr>
          </a:p>
          <a:p>
            <a:pPr marL="0" marR="0" lvl="0" indent="0" algn="l" rtl="0">
              <a:lnSpc>
                <a:spcPct val="117999"/>
              </a:lnSpc>
              <a:spcBef>
                <a:spcPts val="0"/>
              </a:spcBef>
              <a:spcAft>
                <a:spcPts val="0"/>
              </a:spcAft>
              <a:buSzPct val="25000"/>
              <a:buFont typeface="Arial"/>
              <a:buNone/>
            </a:pPr>
            <a:r>
              <a:rPr lang="en-US" sz="1400" b="0" i="0" u="none" strike="noStrike" cap="none" dirty="0">
                <a:latin typeface="Helvetica Neue"/>
                <a:ea typeface="Helvetica Neue"/>
                <a:cs typeface="Helvetica Neue"/>
                <a:sym typeface="Helvetica Neue"/>
              </a:rPr>
              <a:t>Teachers that teach the same cohort of students don’t need to both create groups, they can just create one and add themselves to it. </a:t>
            </a:r>
          </a:p>
        </p:txBody>
      </p:sp>
    </p:spTree>
    <p:extLst>
      <p:ext uri="{BB962C8B-B14F-4D97-AF65-F5344CB8AC3E}">
        <p14:creationId xmlns:p14="http://schemas.microsoft.com/office/powerpoint/2010/main" val="4262533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285750" marR="0" lvl="0" indent="-285750" algn="l" rtl="0">
              <a:lnSpc>
                <a:spcPct val="117999"/>
              </a:lnSpc>
              <a:spcBef>
                <a:spcPts val="0"/>
              </a:spcBef>
              <a:buSzPct val="100000"/>
              <a:buFont typeface="Arial"/>
              <a:buChar char="•"/>
            </a:pPr>
            <a:r>
              <a:rPr lang="en-US" sz="1400" b="0" i="0" u="none" strike="noStrike" cap="none" dirty="0">
                <a:latin typeface="Open Sans"/>
                <a:ea typeface="Open Sans"/>
                <a:cs typeface="Open Sans"/>
                <a:sym typeface="Open Sans"/>
              </a:rPr>
              <a:t>Create a New Group (another big green button!)</a:t>
            </a:r>
          </a:p>
          <a:p>
            <a:pPr marL="285750" marR="0" lvl="0" indent="-285750" algn="l" rtl="0">
              <a:lnSpc>
                <a:spcPct val="117999"/>
              </a:lnSpc>
              <a:spcBef>
                <a:spcPts val="0"/>
              </a:spcBef>
              <a:buSzPct val="100000"/>
              <a:buFont typeface="Arial"/>
              <a:buChar char="•"/>
            </a:pPr>
            <a:r>
              <a:rPr lang="en-US" sz="1400" b="0" i="0" u="none" strike="noStrike" cap="none" dirty="0">
                <a:latin typeface="Open Sans"/>
                <a:ea typeface="Open Sans"/>
                <a:cs typeface="Open Sans"/>
                <a:sym typeface="Open Sans"/>
              </a:rPr>
              <a:t>Select Grade(s)- groups can contain students from multiple grade levels, if needed.</a:t>
            </a:r>
          </a:p>
          <a:p>
            <a:pPr marL="285750" marR="0" lvl="0" indent="-285750" algn="l" rtl="0">
              <a:lnSpc>
                <a:spcPct val="117999"/>
              </a:lnSpc>
              <a:spcBef>
                <a:spcPts val="0"/>
              </a:spcBef>
              <a:buSzPct val="100000"/>
              <a:buFont typeface="Arial"/>
              <a:buChar char="•"/>
            </a:pPr>
            <a:r>
              <a:rPr lang="en-US" sz="1400" b="0" i="0" u="none" strike="noStrike" cap="none" dirty="0">
                <a:latin typeface="Open Sans"/>
                <a:ea typeface="Open Sans"/>
                <a:cs typeface="Open Sans"/>
                <a:sym typeface="Open Sans"/>
              </a:rPr>
              <a:t>Move to Students column</a:t>
            </a:r>
          </a:p>
          <a:p>
            <a:pPr marL="285750" marR="0" lvl="0" indent="-285750" algn="l" rtl="0">
              <a:lnSpc>
                <a:spcPct val="117999"/>
              </a:lnSpc>
              <a:spcBef>
                <a:spcPts val="0"/>
              </a:spcBef>
              <a:buSzPct val="100000"/>
              <a:buFont typeface="Arial"/>
              <a:buChar char="•"/>
            </a:pPr>
            <a:r>
              <a:rPr lang="en-US" sz="1400" b="0" i="0" u="none" strike="noStrike" cap="none" dirty="0">
                <a:latin typeface="Open Sans"/>
                <a:ea typeface="Open Sans"/>
                <a:cs typeface="Open Sans"/>
                <a:sym typeface="Open Sans"/>
              </a:rPr>
              <a:t>Click the expand arrow next to grade level</a:t>
            </a:r>
          </a:p>
          <a:p>
            <a:pPr marL="285750" marR="0" lvl="0" indent="-285750" algn="l" rtl="0">
              <a:lnSpc>
                <a:spcPct val="117999"/>
              </a:lnSpc>
              <a:spcBef>
                <a:spcPts val="0"/>
              </a:spcBef>
              <a:buSzPct val="100000"/>
              <a:buFont typeface="Arial"/>
              <a:buChar char="•"/>
            </a:pPr>
            <a:r>
              <a:rPr lang="en-US" sz="1400" b="0" i="0" u="none" strike="noStrike" cap="none" dirty="0">
                <a:latin typeface="Open Sans"/>
                <a:ea typeface="Open Sans"/>
                <a:cs typeface="Open Sans"/>
                <a:sym typeface="Open Sans"/>
              </a:rPr>
              <a:t>All students selected by default- click grade level check box to deselect all</a:t>
            </a:r>
          </a:p>
          <a:p>
            <a:pPr marL="285750" marR="0" lvl="0" indent="-285750" algn="l" rtl="0">
              <a:lnSpc>
                <a:spcPct val="117999"/>
              </a:lnSpc>
              <a:spcBef>
                <a:spcPts val="0"/>
              </a:spcBef>
              <a:buSzPct val="100000"/>
              <a:buFont typeface="Arial"/>
              <a:buChar char="•"/>
            </a:pPr>
            <a:r>
              <a:rPr lang="en-US" sz="1400" b="0" i="0" u="none" strike="noStrike" cap="none" dirty="0">
                <a:latin typeface="Open Sans"/>
                <a:ea typeface="Open Sans"/>
                <a:cs typeface="Open Sans"/>
                <a:sym typeface="Open Sans"/>
              </a:rPr>
              <a:t>Select specific students for this group</a:t>
            </a:r>
          </a:p>
          <a:p>
            <a:pPr marL="285750" marR="0" lvl="0" indent="-285750" algn="l" rtl="0">
              <a:lnSpc>
                <a:spcPct val="117999"/>
              </a:lnSpc>
              <a:spcBef>
                <a:spcPts val="0"/>
              </a:spcBef>
              <a:buSzPct val="100000"/>
              <a:buFont typeface="Arial"/>
              <a:buChar char="•"/>
            </a:pPr>
            <a:r>
              <a:rPr lang="en-US" sz="1400" b="0" i="0" u="none" strike="noStrike" cap="none" dirty="0">
                <a:latin typeface="Open Sans"/>
                <a:ea typeface="Open Sans"/>
                <a:cs typeface="Open Sans"/>
                <a:sym typeface="Open Sans"/>
              </a:rPr>
              <a:t>Default Groups- Each student has 1 default group.  This is usually the group you would want to hand out printed reports to, like a homeroom or advisory.</a:t>
            </a:r>
          </a:p>
          <a:p>
            <a:pPr marL="285750" marR="0" lvl="0" indent="-285750" algn="l" rtl="0">
              <a:lnSpc>
                <a:spcPct val="117999"/>
              </a:lnSpc>
              <a:spcBef>
                <a:spcPts val="0"/>
              </a:spcBef>
              <a:buSzPct val="100000"/>
              <a:buFont typeface="Arial"/>
              <a:buChar char="•"/>
            </a:pPr>
            <a:r>
              <a:rPr lang="en-US" sz="1400" b="0" i="0" u="none" strike="noStrike" cap="none" dirty="0">
                <a:latin typeface="Open Sans"/>
                <a:ea typeface="Open Sans"/>
                <a:cs typeface="Open Sans"/>
                <a:sym typeface="Open Sans"/>
              </a:rPr>
              <a:t>Move to Staff Column (admin only, teachers can only see whose assigned, not change it)</a:t>
            </a:r>
          </a:p>
          <a:p>
            <a:pPr marL="285750" marR="0" lvl="0" indent="-285750" algn="l" rtl="0">
              <a:lnSpc>
                <a:spcPct val="117999"/>
              </a:lnSpc>
              <a:spcBef>
                <a:spcPts val="0"/>
              </a:spcBef>
              <a:buSzPct val="100000"/>
              <a:buFont typeface="Arial"/>
              <a:buChar char="•"/>
            </a:pPr>
            <a:r>
              <a:rPr lang="en-US" sz="1400" b="0" i="0" u="none" strike="noStrike" cap="none" dirty="0">
                <a:latin typeface="Open Sans"/>
                <a:ea typeface="Open Sans"/>
                <a:cs typeface="Open Sans"/>
                <a:sym typeface="Open Sans"/>
              </a:rPr>
              <a:t>Click Create New Group</a:t>
            </a:r>
          </a:p>
          <a:p>
            <a:pPr marL="285750" marR="0" lvl="0" indent="-285750" algn="l" rtl="0">
              <a:lnSpc>
                <a:spcPct val="117999"/>
              </a:lnSpc>
              <a:spcBef>
                <a:spcPts val="0"/>
              </a:spcBef>
              <a:buSzPct val="100000"/>
              <a:buFont typeface="Arial"/>
              <a:buChar char="•"/>
            </a:pPr>
            <a:r>
              <a:rPr lang="en-US" sz="1400" b="0" i="0" u="none" strike="noStrike" cap="none" dirty="0">
                <a:latin typeface="Open Sans"/>
                <a:ea typeface="Open Sans"/>
                <a:cs typeface="Open Sans"/>
                <a:sym typeface="Open Sans"/>
              </a:rPr>
              <a:t>Editing a group uses the same interface- click edit under the action cog, make changes, save.</a:t>
            </a:r>
          </a:p>
        </p:txBody>
      </p:sp>
    </p:spTree>
    <p:extLst>
      <p:ext uri="{BB962C8B-B14F-4D97-AF65-F5344CB8AC3E}">
        <p14:creationId xmlns:p14="http://schemas.microsoft.com/office/powerpoint/2010/main" val="756032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0" name="Shape 230"/>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endParaRPr sz="1400" b="0" i="0" u="none" strike="noStrike" cap="none">
              <a:latin typeface="Helvetica Neue"/>
              <a:ea typeface="Helvetica Neue"/>
              <a:cs typeface="Helvetica Neue"/>
              <a:sym typeface="Helvetica Neue"/>
            </a:endParaRPr>
          </a:p>
          <a:p>
            <a:pPr marL="171450" marR="0" lvl="0" indent="-171450" algn="l" rtl="0">
              <a:lnSpc>
                <a:spcPct val="100000"/>
              </a:lnSpc>
              <a:spcBef>
                <a:spcPts val="0"/>
              </a:spcBef>
              <a:spcAft>
                <a:spcPts val="0"/>
              </a:spcAft>
              <a:buSzPct val="100000"/>
              <a:buFont typeface="Helvetica Neue"/>
              <a:buChar char="-"/>
            </a:pPr>
            <a:r>
              <a:rPr lang="en-US" sz="1400" b="0" i="0" u="none" strike="noStrike" cap="none">
                <a:latin typeface="Helvetica Neue"/>
                <a:ea typeface="Helvetica Neue"/>
                <a:cs typeface="Helvetica Neue"/>
                <a:sym typeface="Helvetica Neue"/>
              </a:rPr>
              <a:t>? – links to help articles about the page you are currently viewing. At the bottom of the menu the “Explore the Knowledgebase” link will take you to Kickboard University – an archive of all help articles and directions from Kickboard. The “Ask a Question” link will create an email sent directly to our tech support test with a screenshot of the page you are viewing (for technology troubleshooting)</a:t>
            </a:r>
          </a:p>
        </p:txBody>
      </p:sp>
    </p:spTree>
    <p:extLst>
      <p:ext uri="{BB962C8B-B14F-4D97-AF65-F5344CB8AC3E}">
        <p14:creationId xmlns:p14="http://schemas.microsoft.com/office/powerpoint/2010/main" val="18627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 name="Shape 7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SzPct val="25000"/>
              <a:buNone/>
            </a:pPr>
            <a:endParaRPr sz="1400" b="0" i="0" u="none" strike="noStrike" cap="none">
              <a:latin typeface="Open Sans"/>
              <a:ea typeface="Open Sans"/>
              <a:cs typeface="Open Sans"/>
              <a:sym typeface="Open Sans"/>
            </a:endParaRPr>
          </a:p>
        </p:txBody>
      </p:sp>
    </p:spTree>
    <p:extLst>
      <p:ext uri="{BB962C8B-B14F-4D97-AF65-F5344CB8AC3E}">
        <p14:creationId xmlns:p14="http://schemas.microsoft.com/office/powerpoint/2010/main" val="1739026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0" name="Shape 240"/>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endParaRPr sz="14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1664790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9" name="Shape 24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endParaRPr sz="10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6750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3" name="Shape 8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lvl="0" rtl="0">
              <a:lnSpc>
                <a:spcPct val="100000"/>
              </a:lnSpc>
              <a:spcBef>
                <a:spcPts val="0"/>
              </a:spcBef>
              <a:buClr>
                <a:schemeClr val="dk1"/>
              </a:buClr>
              <a:buSzPct val="100000"/>
              <a:buFont typeface="Arial"/>
              <a:buNone/>
            </a:pPr>
            <a:r>
              <a:rPr lang="en-US" sz="1100" b="1">
                <a:solidFill>
                  <a:schemeClr val="dk1"/>
                </a:solidFill>
                <a:latin typeface="Arial"/>
                <a:ea typeface="Arial"/>
                <a:cs typeface="Arial"/>
                <a:sym typeface="Arial"/>
              </a:rPr>
              <a:t>Why Kickboard? </a:t>
            </a:r>
          </a:p>
          <a:p>
            <a:pPr lvl="0" rtl="0">
              <a:lnSpc>
                <a:spcPct val="100000"/>
              </a:lnSpc>
              <a:spcBef>
                <a:spcPts val="0"/>
              </a:spcBef>
              <a:buClr>
                <a:schemeClr val="dk1"/>
              </a:buClr>
              <a:buSzPct val="100000"/>
              <a:buFont typeface="Arial"/>
              <a:buNone/>
            </a:pPr>
            <a:r>
              <a:rPr lang="en-US" sz="1100" i="1">
                <a:solidFill>
                  <a:srgbClr val="980000"/>
                </a:solidFill>
                <a:latin typeface="Arial"/>
                <a:ea typeface="Arial"/>
                <a:cs typeface="Arial"/>
                <a:sym typeface="Arial"/>
              </a:rPr>
              <a:t>Have leaders explain why they chose to bring Kickboard to their school this year. What are they trying to achieve with the support of Kickboard?</a:t>
            </a:r>
          </a:p>
          <a:p>
            <a:pPr lvl="0" rtl="0">
              <a:lnSpc>
                <a:spcPct val="100000"/>
              </a:lnSpc>
              <a:spcBef>
                <a:spcPts val="0"/>
              </a:spcBef>
              <a:buClr>
                <a:schemeClr val="dk1"/>
              </a:buClr>
              <a:buSzPct val="100000"/>
              <a:buFont typeface="Arial"/>
              <a:buNone/>
            </a:pPr>
            <a:r>
              <a:rPr lang="en-US" sz="1100" i="1">
                <a:solidFill>
                  <a:srgbClr val="980000"/>
                </a:solidFill>
                <a:latin typeface="Arial"/>
                <a:ea typeface="Arial"/>
                <a:cs typeface="Arial"/>
                <a:sym typeface="Arial"/>
              </a:rPr>
              <a:t>This is pretty much just a teacher-facing version of their goal</a:t>
            </a:r>
          </a:p>
        </p:txBody>
      </p:sp>
    </p:spTree>
    <p:extLst>
      <p:ext uri="{BB962C8B-B14F-4D97-AF65-F5344CB8AC3E}">
        <p14:creationId xmlns:p14="http://schemas.microsoft.com/office/powerpoint/2010/main" val="320969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2" name="Shape 9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Font typeface="Helvetica Neue"/>
              <a:buNone/>
            </a:pPr>
            <a:r>
              <a:rPr lang="en-US" sz="1400" b="0" i="0" u="none" strike="noStrike" cap="none" dirty="0" smtClean="0">
                <a:latin typeface="Helvetica Neue"/>
                <a:ea typeface="Helvetica Neue"/>
                <a:cs typeface="Helvetica Neue"/>
                <a:sym typeface="Helvetica Neue"/>
              </a:rPr>
              <a:t>Have </a:t>
            </a:r>
            <a:r>
              <a:rPr lang="en-US" sz="1400" b="0" i="0" u="none" strike="noStrike" cap="none" dirty="0">
                <a:latin typeface="Helvetica Neue"/>
                <a:ea typeface="Helvetica Neue"/>
                <a:cs typeface="Helvetica Neue"/>
                <a:sym typeface="Helvetica Neue"/>
              </a:rPr>
              <a:t>teachers navigate to their site and login. (Remember there is no “www” at the beginning of the web address)</a:t>
            </a:r>
          </a:p>
          <a:p>
            <a:pPr marL="0" marR="0" lvl="0" indent="0" algn="l" rtl="0">
              <a:lnSpc>
                <a:spcPct val="117999"/>
              </a:lnSpc>
              <a:spcBef>
                <a:spcPts val="0"/>
              </a:spcBef>
              <a:buSzPct val="25000"/>
              <a:buFont typeface="Helvetica Neue"/>
              <a:buNone/>
            </a:pPr>
            <a:endParaRPr sz="1400" b="0" i="0" u="none" strike="noStrike" cap="none" dirty="0">
              <a:latin typeface="Helvetica Neue"/>
              <a:ea typeface="Helvetica Neue"/>
              <a:cs typeface="Helvetica Neue"/>
              <a:sym typeface="Helvetica Neue"/>
            </a:endParaRPr>
          </a:p>
          <a:p>
            <a:pPr marL="0" marR="0" lvl="0" indent="0" algn="l" rtl="0">
              <a:lnSpc>
                <a:spcPct val="117999"/>
              </a:lnSpc>
              <a:spcBef>
                <a:spcPts val="0"/>
              </a:spcBef>
              <a:buSzPct val="25000"/>
              <a:buFont typeface="Helvetica Neue"/>
              <a:buNone/>
            </a:pPr>
            <a:r>
              <a:rPr lang="en-US" sz="1400" b="0" i="0" u="none" strike="noStrike" cap="none" dirty="0">
                <a:latin typeface="Helvetica Neue"/>
                <a:ea typeface="Helvetica Neue"/>
                <a:cs typeface="Helvetica Neue"/>
                <a:sym typeface="Helvetica Neue"/>
              </a:rPr>
              <a:t>TROUBLESHOOTING TIPS – you (the admin) can check each staff member’s username by navigating to settings → staff on your Kickboard site and clicking on anyone who is having trouble logging in. You can also reset their password and add their email address on that page. </a:t>
            </a:r>
          </a:p>
        </p:txBody>
      </p:sp>
    </p:spTree>
    <p:extLst>
      <p:ext uri="{BB962C8B-B14F-4D97-AF65-F5344CB8AC3E}">
        <p14:creationId xmlns:p14="http://schemas.microsoft.com/office/powerpoint/2010/main" val="5055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5" name="Shape 105"/>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en-US" sz="1400" b="0" i="0" u="none" strike="noStrike" cap="none">
                <a:latin typeface="Helvetica Neue"/>
                <a:ea typeface="Helvetica Neue"/>
                <a:cs typeface="Helvetica Neue"/>
                <a:sym typeface="Helvetica Neue"/>
              </a:rPr>
              <a:t>Now we are going to learn how to get culture data into Kickboard.</a:t>
            </a:r>
          </a:p>
        </p:txBody>
      </p:sp>
    </p:spTree>
    <p:extLst>
      <p:ext uri="{BB962C8B-B14F-4D97-AF65-F5344CB8AC3E}">
        <p14:creationId xmlns:p14="http://schemas.microsoft.com/office/powerpoint/2010/main" val="2879977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2" name="Shape 112"/>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lvl="0" rtl="0">
              <a:lnSpc>
                <a:spcPct val="100000"/>
              </a:lnSpc>
              <a:spcBef>
                <a:spcPts val="0"/>
              </a:spcBef>
              <a:buClr>
                <a:schemeClr val="dk1"/>
              </a:buClr>
              <a:buSzPct val="100000"/>
              <a:buFont typeface="Arial"/>
              <a:buNone/>
            </a:pPr>
            <a:r>
              <a:rPr lang="en-US" sz="1100">
                <a:solidFill>
                  <a:schemeClr val="dk1"/>
                </a:solidFill>
                <a:latin typeface="Arial"/>
                <a:ea typeface="Arial"/>
                <a:cs typeface="Arial"/>
                <a:sym typeface="Arial"/>
              </a:rPr>
              <a:t>Why did we choose the behaviors we chose?</a:t>
            </a:r>
          </a:p>
          <a:p>
            <a:pPr lvl="0" rtl="0">
              <a:lnSpc>
                <a:spcPct val="100000"/>
              </a:lnSpc>
              <a:spcBef>
                <a:spcPts val="0"/>
              </a:spcBef>
              <a:buSzPct val="100000"/>
              <a:buFont typeface="Arial"/>
              <a:buNone/>
            </a:pPr>
            <a:r>
              <a:rPr lang="en-US" sz="1100" i="1">
                <a:solidFill>
                  <a:srgbClr val="980000"/>
                </a:solidFill>
                <a:latin typeface="Arial"/>
                <a:ea typeface="Arial"/>
                <a:cs typeface="Arial"/>
                <a:sym typeface="Arial"/>
              </a:rPr>
              <a:t>Leaders should be able to tell their teachers - why do we want to know when students do these behaviors? What are we trying to achieve by tracking them? (decreasing the negatives, increasing positivity, etc.)</a:t>
            </a:r>
          </a:p>
          <a:p>
            <a:pPr lvl="0" rtl="0">
              <a:lnSpc>
                <a:spcPct val="100000"/>
              </a:lnSpc>
              <a:spcBef>
                <a:spcPts val="0"/>
              </a:spcBef>
              <a:buClr>
                <a:schemeClr val="dk1"/>
              </a:buClr>
              <a:buSzPct val="100000"/>
              <a:buFont typeface="Arial"/>
              <a:buNone/>
            </a:pPr>
            <a:endParaRPr sz="1100" i="1">
              <a:solidFill>
                <a:srgbClr val="980000"/>
              </a:solidFill>
              <a:latin typeface="Arial"/>
              <a:ea typeface="Arial"/>
              <a:cs typeface="Arial"/>
              <a:sym typeface="Arial"/>
            </a:endParaRPr>
          </a:p>
          <a:p>
            <a:pPr marL="0" marR="0" lvl="0" indent="0" algn="l" rtl="0">
              <a:lnSpc>
                <a:spcPct val="117999"/>
              </a:lnSpc>
              <a:spcBef>
                <a:spcPts val="0"/>
              </a:spcBef>
              <a:buSzPct val="25000"/>
              <a:buFont typeface="Helvetica Neue"/>
              <a:buNone/>
            </a:pPr>
            <a:r>
              <a:rPr lang="en-US" sz="1400" b="1" i="0" u="none" strike="noStrike" cap="none">
                <a:latin typeface="Helvetica Neue"/>
                <a:ea typeface="Helvetica Neue"/>
                <a:cs typeface="Helvetica Neue"/>
                <a:sym typeface="Helvetica Neue"/>
              </a:rPr>
              <a:t>Insert a screenshot of your school’s Behavior List with dollar/point values (or print it out as a handout).</a:t>
            </a:r>
          </a:p>
        </p:txBody>
      </p:sp>
    </p:spTree>
    <p:extLst>
      <p:ext uri="{BB962C8B-B14F-4D97-AF65-F5344CB8AC3E}">
        <p14:creationId xmlns:p14="http://schemas.microsoft.com/office/powerpoint/2010/main" val="31051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 name="Shape 121"/>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en-US" sz="1400" b="0" i="0" u="none" strike="noStrike" cap="none" dirty="0">
                <a:solidFill>
                  <a:schemeClr val="dk1"/>
                </a:solidFill>
                <a:latin typeface="Open Sans"/>
                <a:ea typeface="Open Sans"/>
                <a:cs typeface="Open Sans"/>
                <a:sym typeface="Open Sans"/>
              </a:rPr>
              <a:t>Basics of Entering Behaviors:</a:t>
            </a:r>
          </a:p>
          <a:p>
            <a:pPr marL="342900" marR="0" lvl="0" indent="-342900" algn="l" rtl="0">
              <a:lnSpc>
                <a:spcPct val="117999"/>
              </a:lnSpc>
              <a:spcBef>
                <a:spcPts val="0"/>
              </a:spcBef>
              <a:buClr>
                <a:schemeClr val="dk1"/>
              </a:buClr>
              <a:buSzPct val="100000"/>
              <a:buFont typeface="Helvetica Neue"/>
              <a:buAutoNum type="arabicPeriod"/>
            </a:pPr>
            <a:r>
              <a:rPr lang="en-US" sz="1400" b="0" i="0" u="none" strike="noStrike" cap="none" dirty="0">
                <a:solidFill>
                  <a:schemeClr val="dk1"/>
                </a:solidFill>
                <a:latin typeface="Open Sans"/>
                <a:ea typeface="Open Sans"/>
                <a:cs typeface="Open Sans"/>
                <a:sym typeface="Open Sans"/>
              </a:rPr>
              <a:t>Go to </a:t>
            </a:r>
            <a:r>
              <a:rPr lang="en-US" sz="1400" b="1" i="0" u="none" strike="noStrike" cap="none" dirty="0">
                <a:solidFill>
                  <a:schemeClr val="dk1"/>
                </a:solidFill>
                <a:latin typeface="Open Sans"/>
                <a:ea typeface="Open Sans"/>
                <a:cs typeface="Open Sans"/>
                <a:sym typeface="Open Sans"/>
              </a:rPr>
              <a:t>Culture &gt; Daily Activity</a:t>
            </a:r>
          </a:p>
          <a:p>
            <a:pPr marL="342900" marR="0" lvl="0" indent="-342900" algn="l" rtl="0">
              <a:lnSpc>
                <a:spcPct val="117999"/>
              </a:lnSpc>
              <a:spcBef>
                <a:spcPts val="0"/>
              </a:spcBef>
              <a:buClr>
                <a:schemeClr val="dk1"/>
              </a:buClr>
              <a:buSzPct val="100000"/>
              <a:buFont typeface="Helvetica Neue"/>
              <a:buAutoNum type="arabicPeriod"/>
            </a:pPr>
            <a:r>
              <a:rPr lang="en-US" sz="1400" b="0" i="0" u="none" strike="noStrike" cap="none" dirty="0">
                <a:solidFill>
                  <a:schemeClr val="dk1"/>
                </a:solidFill>
                <a:latin typeface="Open Sans"/>
                <a:ea typeface="Open Sans"/>
                <a:cs typeface="Open Sans"/>
                <a:sym typeface="Open Sans"/>
              </a:rPr>
              <a:t>Choose the student </a:t>
            </a:r>
            <a:r>
              <a:rPr lang="en-US" sz="1400" b="1" i="0" u="none" strike="noStrike" cap="none" dirty="0">
                <a:solidFill>
                  <a:schemeClr val="dk1"/>
                </a:solidFill>
                <a:latin typeface="Open Sans"/>
                <a:ea typeface="Open Sans"/>
                <a:cs typeface="Open Sans"/>
                <a:sym typeface="Open Sans"/>
              </a:rPr>
              <a:t>group</a:t>
            </a:r>
          </a:p>
          <a:p>
            <a:pPr marL="342900" marR="0" lvl="0" indent="-342900" algn="l" rtl="0">
              <a:lnSpc>
                <a:spcPct val="117999"/>
              </a:lnSpc>
              <a:spcBef>
                <a:spcPts val="0"/>
              </a:spcBef>
              <a:buClr>
                <a:schemeClr val="dk1"/>
              </a:buClr>
              <a:buSzPct val="100000"/>
              <a:buFont typeface="Helvetica Neue"/>
              <a:buAutoNum type="arabicPeriod"/>
            </a:pPr>
            <a:r>
              <a:rPr lang="en-US" sz="1400" b="0" i="0" u="none" strike="noStrike" cap="none" dirty="0">
                <a:solidFill>
                  <a:schemeClr val="dk1"/>
                </a:solidFill>
                <a:latin typeface="Open Sans"/>
                <a:ea typeface="Open Sans"/>
                <a:cs typeface="Open Sans"/>
                <a:sym typeface="Open Sans"/>
              </a:rPr>
              <a:t>Select a </a:t>
            </a:r>
            <a:r>
              <a:rPr lang="en-US" sz="1400" b="1" i="0" u="none" strike="noStrike" cap="none" dirty="0">
                <a:solidFill>
                  <a:schemeClr val="dk1"/>
                </a:solidFill>
                <a:latin typeface="Open Sans"/>
                <a:ea typeface="Open Sans"/>
                <a:cs typeface="Open Sans"/>
                <a:sym typeface="Open Sans"/>
              </a:rPr>
              <a:t>student</a:t>
            </a:r>
            <a:r>
              <a:rPr lang="en-US" sz="1400" b="0" i="0" u="none" strike="noStrike" cap="none" dirty="0">
                <a:solidFill>
                  <a:schemeClr val="dk1"/>
                </a:solidFill>
                <a:latin typeface="Open Sans"/>
                <a:ea typeface="Open Sans"/>
                <a:cs typeface="Open Sans"/>
                <a:sym typeface="Open Sans"/>
              </a:rPr>
              <a:t> by clicking on his/her name </a:t>
            </a:r>
          </a:p>
          <a:p>
            <a:pPr marL="342900" marR="0" lvl="0" indent="-342900" algn="l" rtl="0">
              <a:lnSpc>
                <a:spcPct val="117999"/>
              </a:lnSpc>
              <a:spcBef>
                <a:spcPts val="0"/>
              </a:spcBef>
              <a:buClr>
                <a:schemeClr val="dk1"/>
              </a:buClr>
              <a:buSzPct val="100000"/>
              <a:buFont typeface="Helvetica Neue"/>
              <a:buAutoNum type="arabicPeriod"/>
            </a:pPr>
            <a:r>
              <a:rPr lang="en-US" sz="1400" b="0" i="0" u="none" strike="noStrike" cap="none" dirty="0">
                <a:solidFill>
                  <a:schemeClr val="dk1"/>
                </a:solidFill>
                <a:latin typeface="Open Sans"/>
                <a:ea typeface="Open Sans"/>
                <a:cs typeface="Open Sans"/>
                <a:sym typeface="Open Sans"/>
              </a:rPr>
              <a:t>(Optional) Type a </a:t>
            </a:r>
            <a:r>
              <a:rPr lang="en-US" sz="1400" b="1" i="0" u="none" strike="noStrike" cap="none" dirty="0">
                <a:solidFill>
                  <a:schemeClr val="dk1"/>
                </a:solidFill>
                <a:latin typeface="Open Sans"/>
                <a:ea typeface="Open Sans"/>
                <a:cs typeface="Open Sans"/>
                <a:sym typeface="Open Sans"/>
              </a:rPr>
              <a:t>note</a:t>
            </a:r>
          </a:p>
          <a:p>
            <a:pPr marL="342900" marR="0" lvl="0" indent="-342900" algn="l" rtl="0">
              <a:lnSpc>
                <a:spcPct val="117999"/>
              </a:lnSpc>
              <a:spcBef>
                <a:spcPts val="0"/>
              </a:spcBef>
              <a:buClr>
                <a:schemeClr val="dk1"/>
              </a:buClr>
              <a:buSzPct val="100000"/>
              <a:buFont typeface="Helvetica Neue"/>
              <a:buAutoNum type="arabicPeriod"/>
            </a:pPr>
            <a:r>
              <a:rPr lang="en-US" sz="1400" b="0" i="0" u="none" strike="noStrike" cap="none" dirty="0">
                <a:solidFill>
                  <a:schemeClr val="dk1"/>
                </a:solidFill>
                <a:latin typeface="Open Sans"/>
                <a:ea typeface="Open Sans"/>
                <a:cs typeface="Open Sans"/>
                <a:sym typeface="Open Sans"/>
              </a:rPr>
              <a:t>Select a </a:t>
            </a:r>
            <a:r>
              <a:rPr lang="en-US" sz="1400" b="1" i="0" u="none" strike="noStrike" cap="none" dirty="0">
                <a:solidFill>
                  <a:schemeClr val="dk1"/>
                </a:solidFill>
                <a:latin typeface="Open Sans"/>
                <a:ea typeface="Open Sans"/>
                <a:cs typeface="Open Sans"/>
                <a:sym typeface="Open Sans"/>
              </a:rPr>
              <a:t>behavior</a:t>
            </a:r>
            <a:r>
              <a:rPr lang="en-US" sz="1400" b="0" i="0" u="none" strike="noStrike" cap="none" dirty="0">
                <a:solidFill>
                  <a:schemeClr val="dk1"/>
                </a:solidFill>
                <a:latin typeface="Open Sans"/>
                <a:ea typeface="Open Sans"/>
                <a:cs typeface="Open Sans"/>
                <a:sym typeface="Open Sans"/>
              </a:rPr>
              <a:t> from the </a:t>
            </a:r>
            <a:r>
              <a:rPr lang="en-US" sz="1400" b="1" i="0" u="none" strike="noStrike" cap="none" dirty="0">
                <a:solidFill>
                  <a:schemeClr val="dk1"/>
                </a:solidFill>
                <a:latin typeface="Open Sans"/>
                <a:ea typeface="Open Sans"/>
                <a:cs typeface="Open Sans"/>
                <a:sym typeface="Open Sans"/>
              </a:rPr>
              <a:t>dropdown list</a:t>
            </a:r>
            <a:r>
              <a:rPr lang="en-US" sz="1400" b="0" i="0" u="none" strike="noStrike" cap="none" dirty="0">
                <a:solidFill>
                  <a:schemeClr val="dk1"/>
                </a:solidFill>
                <a:latin typeface="Open Sans"/>
                <a:ea typeface="Open Sans"/>
                <a:cs typeface="Open Sans"/>
                <a:sym typeface="Open Sans"/>
              </a:rPr>
              <a:t> or select a behavior </a:t>
            </a:r>
            <a:r>
              <a:rPr lang="en-US" sz="1400" b="1" i="0" u="none" strike="noStrike" cap="none" dirty="0">
                <a:solidFill>
                  <a:schemeClr val="dk1"/>
                </a:solidFill>
                <a:latin typeface="Open Sans"/>
                <a:ea typeface="Open Sans"/>
                <a:cs typeface="Open Sans"/>
                <a:sym typeface="Open Sans"/>
              </a:rPr>
              <a:t>quick-add button</a:t>
            </a:r>
          </a:p>
          <a:p>
            <a:pPr marL="0" marR="0" lvl="0" indent="0" algn="l" rtl="0">
              <a:lnSpc>
                <a:spcPct val="117999"/>
              </a:lnSpc>
              <a:spcBef>
                <a:spcPts val="0"/>
              </a:spcBef>
              <a:buSzPct val="25000"/>
              <a:buNone/>
            </a:pPr>
            <a:endParaRPr sz="1400" b="1" i="0" u="none" strike="noStrike" cap="none" dirty="0">
              <a:solidFill>
                <a:schemeClr val="dk1"/>
              </a:solidFill>
              <a:latin typeface="Open Sans"/>
              <a:ea typeface="Open Sans"/>
              <a:cs typeface="Open Sans"/>
              <a:sym typeface="Open Sans"/>
            </a:endParaRPr>
          </a:p>
          <a:p>
            <a:pPr marL="0" marR="0" lvl="0" indent="0" algn="l" rtl="0">
              <a:lnSpc>
                <a:spcPct val="117999"/>
              </a:lnSpc>
              <a:spcBef>
                <a:spcPts val="0"/>
              </a:spcBef>
              <a:buSzPct val="25000"/>
              <a:buNone/>
            </a:pPr>
            <a:r>
              <a:rPr lang="en-US" sz="1400" b="0" i="0" u="none" strike="noStrike" cap="none" dirty="0">
                <a:solidFill>
                  <a:schemeClr val="dk1"/>
                </a:solidFill>
                <a:latin typeface="Open Sans"/>
                <a:ea typeface="Open Sans"/>
                <a:cs typeface="Open Sans"/>
                <a:sym typeface="Open Sans"/>
              </a:rPr>
              <a:t>Notice how the numbers next to the student change. Explain:</a:t>
            </a:r>
          </a:p>
          <a:p>
            <a:pPr marL="285750" marR="0" lvl="0" indent="-285750" algn="l" rtl="0">
              <a:lnSpc>
                <a:spcPct val="117999"/>
              </a:lnSpc>
              <a:spcBef>
                <a:spcPts val="0"/>
              </a:spcBef>
              <a:buClr>
                <a:schemeClr val="dk1"/>
              </a:buClr>
              <a:buSzPct val="100000"/>
              <a:buFont typeface="Arial"/>
              <a:buAutoNum type="arabicPeriod"/>
            </a:pPr>
            <a:r>
              <a:rPr lang="en-US" sz="1400" b="0" i="0" u="none" strike="noStrike" cap="none" dirty="0">
                <a:solidFill>
                  <a:schemeClr val="dk1"/>
                </a:solidFill>
                <a:latin typeface="Open Sans"/>
                <a:ea typeface="Open Sans"/>
                <a:cs typeface="Open Sans"/>
                <a:sym typeface="Open Sans"/>
              </a:rPr>
              <a:t>The number is the circle is the number of behaviors recorded today</a:t>
            </a:r>
          </a:p>
          <a:p>
            <a:pPr marL="285750" marR="0" lvl="0" indent="-285750" algn="l" rtl="0">
              <a:lnSpc>
                <a:spcPct val="117999"/>
              </a:lnSpc>
              <a:spcBef>
                <a:spcPts val="0"/>
              </a:spcBef>
              <a:buClr>
                <a:schemeClr val="dk1"/>
              </a:buClr>
              <a:buSzPct val="100000"/>
              <a:buFont typeface="Arial"/>
              <a:buAutoNum type="arabicPeriod"/>
            </a:pPr>
            <a:r>
              <a:rPr lang="en-US" sz="1400" b="0" i="0" u="none" strike="noStrike" cap="none" dirty="0">
                <a:solidFill>
                  <a:schemeClr val="dk1"/>
                </a:solidFill>
                <a:latin typeface="Open Sans"/>
                <a:ea typeface="Open Sans"/>
                <a:cs typeface="Open Sans"/>
                <a:sym typeface="Open Sans"/>
              </a:rPr>
              <a:t>The number on the end is the student’s point/dollar balance for the culture period (usually the week- more on this later)</a:t>
            </a:r>
          </a:p>
        </p:txBody>
      </p:sp>
    </p:spTree>
    <p:extLst>
      <p:ext uri="{BB962C8B-B14F-4D97-AF65-F5344CB8AC3E}">
        <p14:creationId xmlns:p14="http://schemas.microsoft.com/office/powerpoint/2010/main" val="3292377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0" name="Shape 130"/>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en-US" sz="1400" b="0" i="0" u="none" strike="noStrike" cap="none" dirty="0">
                <a:solidFill>
                  <a:schemeClr val="dk1"/>
                </a:solidFill>
                <a:latin typeface="Open Sans"/>
                <a:ea typeface="Open Sans"/>
                <a:cs typeface="Open Sans"/>
                <a:sym typeface="Open Sans"/>
              </a:rPr>
              <a:t>Present the following scenario(s):</a:t>
            </a:r>
          </a:p>
          <a:p>
            <a:pPr marL="0" marR="0" lvl="0" indent="0" algn="l" rtl="0">
              <a:lnSpc>
                <a:spcPct val="117999"/>
              </a:lnSpc>
              <a:spcBef>
                <a:spcPts val="0"/>
              </a:spcBef>
              <a:buSzPct val="25000"/>
              <a:buNone/>
            </a:pPr>
            <a:r>
              <a:rPr lang="en-US" sz="1400" b="0" i="0" u="none" strike="noStrike" cap="none" dirty="0">
                <a:solidFill>
                  <a:schemeClr val="dk1"/>
                </a:solidFill>
                <a:latin typeface="Open Sans"/>
                <a:ea typeface="Open Sans"/>
                <a:cs typeface="Open Sans"/>
                <a:sym typeface="Open Sans"/>
              </a:rPr>
              <a:t>1. What if you wanted to give 3 students a point for working together well- how would you do it? (select 3 kids, select behavior).</a:t>
            </a:r>
          </a:p>
          <a:p>
            <a:pPr marL="0" marR="0" lvl="0" indent="0" algn="l" rtl="0">
              <a:lnSpc>
                <a:spcPct val="117999"/>
              </a:lnSpc>
              <a:spcBef>
                <a:spcPts val="0"/>
              </a:spcBef>
              <a:buSzPct val="25000"/>
              <a:buNone/>
            </a:pPr>
            <a:r>
              <a:rPr lang="en-US" sz="1400" b="0" i="0" u="none" strike="noStrike" cap="none" dirty="0">
                <a:solidFill>
                  <a:schemeClr val="dk1"/>
                </a:solidFill>
                <a:latin typeface="Open Sans"/>
                <a:ea typeface="Open Sans"/>
                <a:cs typeface="Open Sans"/>
                <a:sym typeface="Open Sans"/>
              </a:rPr>
              <a:t>2. What if your whole class is on task except for 1 student? How could you reward the whole class except for that one? (Select All, Deselect 1 kid, select behavior)</a:t>
            </a:r>
          </a:p>
          <a:p>
            <a:pPr marL="0" marR="0" lvl="0" indent="0" algn="l" rtl="0">
              <a:lnSpc>
                <a:spcPct val="117999"/>
              </a:lnSpc>
              <a:spcBef>
                <a:spcPts val="0"/>
              </a:spcBef>
              <a:buSzPct val="25000"/>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17999"/>
              </a:lnSpc>
              <a:spcBef>
                <a:spcPts val="0"/>
              </a:spcBef>
              <a:buSzPct val="25000"/>
              <a:buNone/>
            </a:pPr>
            <a:r>
              <a:rPr lang="en-US" sz="1400" b="0" i="0" u="none" strike="noStrike" cap="small" dirty="0">
                <a:solidFill>
                  <a:schemeClr val="dk1"/>
                </a:solidFill>
                <a:latin typeface="Helvetica Neue"/>
                <a:ea typeface="Helvetica Neue"/>
                <a:cs typeface="Helvetica Neue"/>
                <a:sym typeface="Helvetica Neue"/>
              </a:rPr>
              <a:t>Daily Activity Page Tips:</a:t>
            </a:r>
          </a:p>
          <a:p>
            <a:pPr marL="0" marR="0" lvl="0" indent="0" algn="l" rtl="0">
              <a:lnSpc>
                <a:spcPct val="117999"/>
              </a:lnSpc>
              <a:spcBef>
                <a:spcPts val="0"/>
              </a:spcBef>
              <a:buSzPct val="25000"/>
              <a:buNone/>
            </a:pPr>
            <a:r>
              <a:rPr lang="en-US" sz="1400" b="1" i="0" u="none" strike="noStrike" cap="none" dirty="0">
                <a:solidFill>
                  <a:schemeClr val="dk1"/>
                </a:solidFill>
                <a:latin typeface="Helvetica Neue"/>
                <a:ea typeface="Helvetica Neue"/>
                <a:cs typeface="Helvetica Neue"/>
                <a:sym typeface="Helvetica Neue"/>
              </a:rPr>
              <a:t>A. Select</a:t>
            </a:r>
            <a:r>
              <a:rPr lang="en-US" sz="1400" b="0" i="0" u="none" strike="noStrike" cap="none" dirty="0">
                <a:solidFill>
                  <a:schemeClr val="dk1"/>
                </a:solidFill>
                <a:latin typeface="Helvetica Neue"/>
                <a:ea typeface="Helvetica Neue"/>
                <a:cs typeface="Helvetica Neue"/>
                <a:sym typeface="Helvetica Neue"/>
              </a:rPr>
              <a:t> </a:t>
            </a:r>
            <a:r>
              <a:rPr lang="en-US" sz="1400" b="1" i="0" u="none" strike="noStrike" cap="none" dirty="0">
                <a:solidFill>
                  <a:schemeClr val="dk1"/>
                </a:solidFill>
                <a:latin typeface="Helvetica Neue"/>
                <a:ea typeface="Helvetica Neue"/>
                <a:cs typeface="Helvetica Neue"/>
                <a:sym typeface="Helvetica Neue"/>
              </a:rPr>
              <a:t>multiple students</a:t>
            </a:r>
            <a:r>
              <a:rPr lang="en-US" sz="1400" b="0" i="0" u="none" strike="noStrike" cap="none" dirty="0">
                <a:solidFill>
                  <a:schemeClr val="dk1"/>
                </a:solidFill>
                <a:latin typeface="Helvetica Neue"/>
                <a:ea typeface="Helvetica Neue"/>
                <a:cs typeface="Helvetica Neue"/>
                <a:sym typeface="Helvetica Neue"/>
              </a:rPr>
              <a:t> by clicking on multiple rows. </a:t>
            </a:r>
          </a:p>
          <a:p>
            <a:pPr marL="0" marR="0" lvl="0" indent="0" algn="l" rtl="0">
              <a:lnSpc>
                <a:spcPct val="117999"/>
              </a:lnSpc>
              <a:spcBef>
                <a:spcPts val="0"/>
              </a:spcBef>
              <a:buSzPct val="25000"/>
              <a:buNone/>
            </a:pPr>
            <a:r>
              <a:rPr lang="en-US" sz="1400" b="1" i="0" u="none" strike="noStrike" cap="none" dirty="0">
                <a:solidFill>
                  <a:schemeClr val="dk1"/>
                </a:solidFill>
                <a:latin typeface="Helvetica Neue"/>
                <a:ea typeface="Helvetica Neue"/>
                <a:cs typeface="Helvetica Neue"/>
                <a:sym typeface="Helvetica Neue"/>
              </a:rPr>
              <a:t>B. Select the whole group</a:t>
            </a:r>
            <a:r>
              <a:rPr lang="en-US" sz="1400" b="0" i="0" u="none" strike="noStrike" cap="none" dirty="0">
                <a:solidFill>
                  <a:schemeClr val="dk1"/>
                </a:solidFill>
                <a:latin typeface="Helvetica Neue"/>
                <a:ea typeface="Helvetica Neue"/>
                <a:cs typeface="Helvetica Neue"/>
                <a:sym typeface="Helvetica Neue"/>
              </a:rPr>
              <a:t> at once by clicking the “All” button. If needed, you could then deselect certain students by clicking on their individual rows.</a:t>
            </a:r>
          </a:p>
          <a:p>
            <a:pPr marL="0" marR="0" lvl="0" indent="0" algn="l" rtl="0">
              <a:lnSpc>
                <a:spcPct val="117999"/>
              </a:lnSpc>
              <a:spcBef>
                <a:spcPts val="0"/>
              </a:spcBef>
              <a:buSzPct val="25000"/>
              <a:buNone/>
            </a:pPr>
            <a:r>
              <a:rPr lang="en-US" sz="1400" b="1" i="0" u="none" strike="noStrike" cap="none" dirty="0">
                <a:solidFill>
                  <a:schemeClr val="dk1"/>
                </a:solidFill>
                <a:latin typeface="Helvetica Neue"/>
                <a:ea typeface="Helvetica Neue"/>
                <a:cs typeface="Helvetica Neue"/>
                <a:sym typeface="Helvetica Neue"/>
              </a:rPr>
              <a:t>C. </a:t>
            </a:r>
            <a:r>
              <a:rPr lang="en-US" sz="1400" b="0" i="0" u="none" strike="noStrike" cap="none" dirty="0">
                <a:solidFill>
                  <a:schemeClr val="dk1"/>
                </a:solidFill>
                <a:latin typeface="Helvetica Neue"/>
                <a:ea typeface="Helvetica Neue"/>
                <a:cs typeface="Helvetica Neue"/>
                <a:sym typeface="Helvetica Neue"/>
              </a:rPr>
              <a:t>A count of </a:t>
            </a:r>
            <a:r>
              <a:rPr lang="en-US" sz="1400" b="1" i="0" u="none" strike="noStrike" cap="none" dirty="0">
                <a:solidFill>
                  <a:schemeClr val="dk1"/>
                </a:solidFill>
                <a:latin typeface="Helvetica Neue"/>
                <a:ea typeface="Helvetica Neue"/>
                <a:cs typeface="Helvetica Neue"/>
                <a:sym typeface="Helvetica Neue"/>
              </a:rPr>
              <a:t>how many students are selected</a:t>
            </a:r>
            <a:r>
              <a:rPr lang="en-US" sz="1400" b="0" i="0" u="none" strike="noStrike" cap="none" dirty="0">
                <a:solidFill>
                  <a:schemeClr val="dk1"/>
                </a:solidFill>
                <a:latin typeface="Helvetica Neue"/>
                <a:ea typeface="Helvetica Neue"/>
                <a:cs typeface="Helvetica Neue"/>
                <a:sym typeface="Helvetica Neue"/>
              </a:rPr>
              <a:t> will appear in the small black banner.</a:t>
            </a:r>
          </a:p>
          <a:p>
            <a:pPr marL="0" marR="0" lvl="0" indent="0" algn="l" rtl="0">
              <a:lnSpc>
                <a:spcPct val="117999"/>
              </a:lnSpc>
              <a:spcBef>
                <a:spcPts val="0"/>
              </a:spcBef>
              <a:buSzPct val="25000"/>
              <a:buNone/>
            </a:pPr>
            <a:r>
              <a:rPr lang="en-US" sz="1400" b="1" i="0" u="none" strike="noStrike" cap="none" dirty="0">
                <a:solidFill>
                  <a:schemeClr val="dk1"/>
                </a:solidFill>
                <a:latin typeface="Helvetica Neue"/>
                <a:ea typeface="Helvetica Neue"/>
                <a:cs typeface="Helvetica Neue"/>
                <a:sym typeface="Helvetica Neue"/>
              </a:rPr>
              <a:t>D. To search for a student</a:t>
            </a:r>
            <a:r>
              <a:rPr lang="en-US" sz="1400" b="0" i="0" u="none" strike="noStrike" cap="none" dirty="0">
                <a:solidFill>
                  <a:schemeClr val="dk1"/>
                </a:solidFill>
                <a:latin typeface="Helvetica Neue"/>
                <a:ea typeface="Helvetica Neue"/>
                <a:cs typeface="Helvetica Neue"/>
                <a:sym typeface="Helvetica Neue"/>
              </a:rPr>
              <a:t>, start typing the name in search box with the magnifying glass icon. </a:t>
            </a:r>
          </a:p>
          <a:p>
            <a:pPr marL="0" marR="0" lvl="0" indent="0" algn="l" rtl="0">
              <a:lnSpc>
                <a:spcPct val="117999"/>
              </a:lnSpc>
              <a:spcBef>
                <a:spcPts val="0"/>
              </a:spcBef>
              <a:buSzPct val="25000"/>
              <a:buNone/>
            </a:pPr>
            <a:r>
              <a:rPr lang="en-US" sz="1400" b="1" i="0" u="none" strike="noStrike" cap="none" dirty="0">
                <a:solidFill>
                  <a:schemeClr val="dk1"/>
                </a:solidFill>
                <a:latin typeface="Helvetica Neue"/>
                <a:ea typeface="Helvetica Neue"/>
                <a:cs typeface="Helvetica Neue"/>
                <a:sym typeface="Helvetica Neue"/>
              </a:rPr>
              <a:t>E. Assign multiple behaviors at once </a:t>
            </a:r>
            <a:r>
              <a:rPr lang="en-US" sz="1400" b="0" i="0" u="none" strike="noStrike" cap="none" dirty="0">
                <a:solidFill>
                  <a:schemeClr val="dk1"/>
                </a:solidFill>
                <a:latin typeface="Helvetica Neue"/>
                <a:ea typeface="Helvetica Neue"/>
                <a:cs typeface="Helvetica Neue"/>
                <a:sym typeface="Helvetica Neue"/>
              </a:rPr>
              <a:t>by selecting a student, checking Assign Multiple Behaviors, choosing multiple quick buttons, then clicking Assign Behaviors.</a:t>
            </a:r>
          </a:p>
          <a:p>
            <a:pPr marL="0" marR="0" lvl="0" indent="0" algn="l" rtl="0">
              <a:lnSpc>
                <a:spcPct val="117999"/>
              </a:lnSpc>
              <a:spcBef>
                <a:spcPts val="0"/>
              </a:spcBef>
              <a:buSzPct val="25000"/>
              <a:buNone/>
            </a:pPr>
            <a:endParaRPr sz="1400" b="0" i="0" u="none" strike="noStrike" cap="none"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2563320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 name="Shape 139"/>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en-US" sz="1400" b="0" i="0" u="none" strike="noStrike" cap="none" dirty="0">
                <a:solidFill>
                  <a:schemeClr val="dk1"/>
                </a:solidFill>
                <a:latin typeface="Open Sans"/>
                <a:ea typeface="Open Sans"/>
                <a:cs typeface="Open Sans"/>
                <a:sym typeface="Open Sans"/>
              </a:rPr>
              <a:t>There are two ways to view students on Daily Activity- List View and Card View. Both share all the same functionality for entering behaviors.</a:t>
            </a:r>
          </a:p>
          <a:p>
            <a:pPr marL="0" marR="0" lvl="0" indent="0" algn="l" rtl="0">
              <a:lnSpc>
                <a:spcPct val="117999"/>
              </a:lnSpc>
              <a:spcBef>
                <a:spcPts val="0"/>
              </a:spcBef>
              <a:buSzPct val="25000"/>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17999"/>
              </a:lnSpc>
              <a:spcBef>
                <a:spcPts val="0"/>
              </a:spcBef>
              <a:buSzPct val="25000"/>
              <a:buNone/>
            </a:pPr>
            <a:r>
              <a:rPr lang="en-US" sz="1400" b="1" i="0" u="none" strike="noStrike" cap="none" dirty="0">
                <a:solidFill>
                  <a:schemeClr val="dk1"/>
                </a:solidFill>
                <a:latin typeface="Open Sans"/>
                <a:ea typeface="Open Sans"/>
                <a:cs typeface="Open Sans"/>
                <a:sym typeface="Open Sans"/>
              </a:rPr>
              <a:t>List View </a:t>
            </a:r>
            <a:r>
              <a:rPr lang="en-US" sz="1400" b="0" i="0" u="none" strike="noStrike" cap="none" dirty="0">
                <a:solidFill>
                  <a:schemeClr val="dk1"/>
                </a:solidFill>
                <a:latin typeface="Open Sans"/>
                <a:ea typeface="Open Sans"/>
                <a:cs typeface="Open Sans"/>
                <a:sym typeface="Open Sans"/>
              </a:rPr>
              <a:t>is the default. Each student is represented by a row in a list.  This means more students can fit on the screen, but seeing behavior details for the day require clicking the arrow to expand for each student.</a:t>
            </a:r>
          </a:p>
          <a:p>
            <a:pPr marL="0" marR="0" lvl="0" indent="0" algn="l" rtl="0">
              <a:lnSpc>
                <a:spcPct val="117999"/>
              </a:lnSpc>
              <a:spcBef>
                <a:spcPts val="0"/>
              </a:spcBef>
              <a:buSzPct val="25000"/>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17999"/>
              </a:lnSpc>
              <a:spcBef>
                <a:spcPts val="0"/>
              </a:spcBef>
              <a:buSzPct val="25000"/>
              <a:buNone/>
            </a:pPr>
            <a:r>
              <a:rPr lang="en-US" sz="1400" b="1" i="0" u="none" strike="noStrike" cap="none" dirty="0">
                <a:solidFill>
                  <a:schemeClr val="dk1"/>
                </a:solidFill>
                <a:latin typeface="Open Sans"/>
                <a:ea typeface="Open Sans"/>
                <a:cs typeface="Open Sans"/>
                <a:sym typeface="Open Sans"/>
              </a:rPr>
              <a:t>Card View </a:t>
            </a:r>
            <a:r>
              <a:rPr lang="en-US" sz="1400" b="0" i="0" u="none" strike="noStrike" cap="none" dirty="0">
                <a:solidFill>
                  <a:schemeClr val="dk1"/>
                </a:solidFill>
                <a:latin typeface="Open Sans"/>
                <a:ea typeface="Open Sans"/>
                <a:cs typeface="Open Sans"/>
                <a:sym typeface="Open Sans"/>
              </a:rPr>
              <a:t>can be seen be clicking the 4-square window icon. Each student’s behavior details for the day are fully listed under their names, but this means fewer students can be seen on the screen at one time.</a:t>
            </a:r>
          </a:p>
          <a:p>
            <a:pPr marL="0" marR="0" lvl="0" indent="0" algn="l" rtl="0">
              <a:lnSpc>
                <a:spcPct val="117999"/>
              </a:lnSpc>
              <a:spcBef>
                <a:spcPts val="0"/>
              </a:spcBef>
              <a:buSzPct val="25000"/>
              <a:buNone/>
            </a:pPr>
            <a:endParaRPr sz="1400" b="0" i="0" u="none" strike="noStrike" cap="none" dirty="0">
              <a:latin typeface="Open Sans"/>
              <a:ea typeface="Open Sans"/>
              <a:cs typeface="Open Sans"/>
              <a:sym typeface="Open Sans"/>
            </a:endParaRPr>
          </a:p>
        </p:txBody>
      </p:sp>
    </p:spTree>
    <p:extLst>
      <p:ext uri="{BB962C8B-B14F-4D97-AF65-F5344CB8AC3E}">
        <p14:creationId xmlns:p14="http://schemas.microsoft.com/office/powerpoint/2010/main" val="3274970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Presentation Title">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l="12793" r="2539"/>
          <a:stretch/>
        </p:blipFill>
        <p:spPr>
          <a:xfrm>
            <a:off x="0" y="-7506"/>
            <a:ext cx="13004799" cy="8117814"/>
          </a:xfrm>
          <a:prstGeom prst="rect">
            <a:avLst/>
          </a:prstGeom>
          <a:noFill/>
          <a:ln>
            <a:noFill/>
          </a:ln>
        </p:spPr>
      </p:pic>
      <p:grpSp>
        <p:nvGrpSpPr>
          <p:cNvPr id="14" name="Shape 14"/>
          <p:cNvGrpSpPr/>
          <p:nvPr/>
        </p:nvGrpSpPr>
        <p:grpSpPr>
          <a:xfrm>
            <a:off x="1404787" y="2724698"/>
            <a:ext cx="3312870" cy="3313204"/>
            <a:chOff x="-43" y="-43"/>
            <a:chExt cx="3312868" cy="3313202"/>
          </a:xfrm>
        </p:grpSpPr>
        <p:sp>
          <p:nvSpPr>
            <p:cNvPr id="15" name="Shape 15"/>
            <p:cNvSpPr/>
            <p:nvPr/>
          </p:nvSpPr>
          <p:spPr>
            <a:xfrm>
              <a:off x="-43" y="-43"/>
              <a:ext cx="3312868" cy="3313202"/>
            </a:xfrm>
            <a:custGeom>
              <a:avLst/>
              <a:gdLst/>
              <a:ahLst/>
              <a:cxnLst/>
              <a:rect l="0" t="0" r="0" b="0"/>
              <a:pathLst>
                <a:path w="120000" h="120000" extrusionOk="0">
                  <a:moveTo>
                    <a:pt x="102425" y="17574"/>
                  </a:moveTo>
                  <a:cubicBezTo>
                    <a:pt x="125860" y="41004"/>
                    <a:pt x="125860" y="78995"/>
                    <a:pt x="102425" y="102425"/>
                  </a:cubicBezTo>
                  <a:cubicBezTo>
                    <a:pt x="78995" y="125860"/>
                    <a:pt x="41004" y="125860"/>
                    <a:pt x="17574" y="102425"/>
                  </a:cubicBezTo>
                  <a:cubicBezTo>
                    <a:pt x="-5860" y="78995"/>
                    <a:pt x="-5860" y="41004"/>
                    <a:pt x="17574" y="17574"/>
                  </a:cubicBezTo>
                  <a:cubicBezTo>
                    <a:pt x="41004" y="-5860"/>
                    <a:pt x="78995" y="-5860"/>
                    <a:pt x="102425" y="17574"/>
                  </a:cubicBezTo>
                  <a:close/>
                </a:path>
              </a:pathLst>
            </a:custGeom>
            <a:solidFill>
              <a:srgbClr val="FFFFFF"/>
            </a:solidFill>
            <a:ln>
              <a:noFill/>
            </a:ln>
          </p:spPr>
          <p:txBody>
            <a:bodyPr lIns="0" tIns="0" rIns="0" bIns="0" anchor="ctr" anchorCtr="0">
              <a:noAutofit/>
            </a:bodyPr>
            <a:lstStyle/>
            <a:p>
              <a:pPr marL="0" marR="0" lvl="0" indent="0" algn="ctr" rtl="0">
                <a:spcBef>
                  <a:spcPts val="0"/>
                </a:spcBef>
                <a:buNone/>
              </a:pPr>
              <a:endParaRPr sz="3600" b="0" i="0" u="none" strike="noStrike" cap="none">
                <a:latin typeface="Helvetica Neue"/>
                <a:ea typeface="Helvetica Neue"/>
                <a:cs typeface="Helvetica Neue"/>
                <a:sym typeface="Helvetica Neue"/>
              </a:endParaRPr>
            </a:p>
          </p:txBody>
        </p:sp>
        <p:pic>
          <p:nvPicPr>
            <p:cNvPr id="16" name="Shape 16"/>
            <p:cNvPicPr preferRelativeResize="0"/>
            <p:nvPr/>
          </p:nvPicPr>
          <p:blipFill rotWithShape="1">
            <a:blip r:embed="rId3">
              <a:alphaModFix/>
            </a:blip>
            <a:srcRect/>
            <a:stretch/>
          </p:blipFill>
          <p:spPr>
            <a:xfrm>
              <a:off x="662766" y="1066670"/>
              <a:ext cx="1987588" cy="1179942"/>
            </a:xfrm>
            <a:prstGeom prst="rect">
              <a:avLst/>
            </a:prstGeom>
            <a:noFill/>
            <a:ln>
              <a:noFill/>
            </a:ln>
          </p:spPr>
        </p:pic>
      </p:grpSp>
      <p:sp>
        <p:nvSpPr>
          <p:cNvPr id="17" name="Shape 17"/>
          <p:cNvSpPr txBox="1">
            <a:spLocks noGrp="1"/>
          </p:cNvSpPr>
          <p:nvPr>
            <p:ph type="title"/>
          </p:nvPr>
        </p:nvSpPr>
        <p:spPr>
          <a:xfrm>
            <a:off x="5109223" y="2724698"/>
            <a:ext cx="7284293" cy="3313205"/>
          </a:xfrm>
          <a:prstGeom prst="rect">
            <a:avLst/>
          </a:prstGeom>
          <a:noFill/>
          <a:ln>
            <a:noFill/>
          </a:ln>
        </p:spPr>
        <p:txBody>
          <a:bodyPr lIns="91425" tIns="91425" rIns="91425" bIns="91425" anchor="ctr" anchorCtr="0"/>
          <a:lstStyle>
            <a:lvl1pPr marL="0" marR="0" lvl="0" indent="0" algn="l" rtl="0">
              <a:lnSpc>
                <a:spcPct val="80000"/>
              </a:lnSpc>
              <a:spcBef>
                <a:spcPts val="0"/>
              </a:spcBef>
              <a:buNone/>
              <a:defRPr sz="7200" b="0" i="0" u="none" strike="noStrike" cap="none">
                <a:solidFill>
                  <a:srgbClr val="FFFFFF"/>
                </a:solidFill>
                <a:latin typeface="Open Sans"/>
                <a:ea typeface="Open Sans"/>
                <a:cs typeface="Open Sans"/>
                <a:sym typeface="Open Sans"/>
              </a:defRPr>
            </a:lvl1pPr>
            <a:lvl2pPr marL="0" marR="0" lvl="1"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2pPr>
            <a:lvl3pPr marL="0" marR="0" lvl="2"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3pPr>
            <a:lvl4pPr marL="0" marR="0" lvl="3"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4pPr>
            <a:lvl5pPr marL="0" marR="0" lvl="4"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5pPr>
            <a:lvl6pPr marL="0" marR="0" lvl="5"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6pPr>
            <a:lvl7pPr marL="0" marR="0" lvl="6"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7pPr>
            <a:lvl8pPr marL="0" marR="0" lvl="7"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8pPr>
            <a:lvl9pPr marL="0" marR="0" lvl="8"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9pPr>
          </a:lstStyle>
          <a:p>
            <a:endParaRPr/>
          </a:p>
        </p:txBody>
      </p:sp>
      <p:sp>
        <p:nvSpPr>
          <p:cNvPr id="18" name="Shape 18"/>
          <p:cNvSpPr txBox="1">
            <a:spLocks noGrp="1"/>
          </p:cNvSpPr>
          <p:nvPr>
            <p:ph type="sldNum" idx="12"/>
          </p:nvPr>
        </p:nvSpPr>
        <p:spPr>
          <a:xfrm>
            <a:off x="12414620" y="9146796"/>
            <a:ext cx="590179" cy="519112"/>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dk1"/>
                </a:solidFill>
                <a:latin typeface="Open Sans"/>
                <a:ea typeface="Open Sans"/>
                <a:cs typeface="Open Sans"/>
                <a:sym typeface="Open Sans"/>
              </a:rPr>
              <a:t>‹#›</a:t>
            </a:fld>
            <a:endParaRPr lang="en-US" sz="1200" b="0" i="0" u="none" strike="noStrike" cap="none">
              <a:solidFill>
                <a:schemeClr val="dk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Shape 19"/>
        <p:cNvGrpSpPr/>
        <p:nvPr/>
      </p:nvGrpSpPr>
      <p:grpSpPr>
        <a:xfrm>
          <a:off x="0" y="0"/>
          <a:ext cx="0" cy="0"/>
          <a:chOff x="0" y="0"/>
          <a:chExt cx="0" cy="0"/>
        </a:xfrm>
      </p:grpSpPr>
      <p:sp>
        <p:nvSpPr>
          <p:cNvPr id="20" name="Shape 20"/>
          <p:cNvSpPr txBox="1">
            <a:spLocks noGrp="1"/>
          </p:cNvSpPr>
          <p:nvPr>
            <p:ph type="sldNum" idx="12"/>
          </p:nvPr>
        </p:nvSpPr>
        <p:spPr>
          <a:xfrm>
            <a:off x="12414620" y="9146796"/>
            <a:ext cx="590179" cy="519112"/>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dk1"/>
                </a:solidFill>
                <a:latin typeface="Open Sans"/>
                <a:ea typeface="Open Sans"/>
                <a:cs typeface="Open Sans"/>
                <a:sym typeface="Open Sans"/>
              </a:rPr>
              <a:t>‹#›</a:t>
            </a:fld>
            <a:endParaRPr lang="en-US" sz="1200" b="0" i="0" u="none" strike="noStrike" cap="none">
              <a:solidFill>
                <a:schemeClr val="dk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Title - Dark Blue">
    <p:spTree>
      <p:nvGrpSpPr>
        <p:cNvPr id="1" name="Shape 21"/>
        <p:cNvGrpSpPr/>
        <p:nvPr/>
      </p:nvGrpSpPr>
      <p:grpSpPr>
        <a:xfrm>
          <a:off x="0" y="0"/>
          <a:ext cx="0" cy="0"/>
          <a:chOff x="0" y="0"/>
          <a:chExt cx="0" cy="0"/>
        </a:xfrm>
      </p:grpSpPr>
      <p:pic>
        <p:nvPicPr>
          <p:cNvPr id="22" name="Shape 22"/>
          <p:cNvPicPr preferRelativeResize="0"/>
          <p:nvPr/>
        </p:nvPicPr>
        <p:blipFill rotWithShape="1">
          <a:blip r:embed="rId2">
            <a:alphaModFix/>
          </a:blip>
          <a:srcRect/>
          <a:stretch/>
        </p:blipFill>
        <p:spPr>
          <a:xfrm>
            <a:off x="9782250" y="8725317"/>
            <a:ext cx="2632368" cy="330708"/>
          </a:xfrm>
          <a:prstGeom prst="rect">
            <a:avLst/>
          </a:prstGeom>
          <a:noFill/>
          <a:ln>
            <a:noFill/>
          </a:ln>
        </p:spPr>
      </p:pic>
      <p:sp>
        <p:nvSpPr>
          <p:cNvPr id="23" name="Shape 23"/>
          <p:cNvSpPr/>
          <p:nvPr/>
        </p:nvSpPr>
        <p:spPr>
          <a:xfrm>
            <a:off x="-12700" y="-25402"/>
            <a:ext cx="13030200" cy="129287"/>
          </a:xfrm>
          <a:prstGeom prst="rect">
            <a:avLst/>
          </a:prstGeom>
          <a:solidFill>
            <a:srgbClr val="EC602E"/>
          </a:solidFill>
          <a:ln>
            <a:noFill/>
          </a:ln>
        </p:spPr>
        <p:txBody>
          <a:bodyPr lIns="0" tIns="0" rIns="0" bIns="0" anchor="ctr" anchorCtr="0">
            <a:noAutofit/>
          </a:bodyPr>
          <a:lstStyle/>
          <a:p>
            <a:pPr marL="0" marR="0" lvl="0" indent="0" algn="ctr" rtl="0">
              <a:spcBef>
                <a:spcPts val="0"/>
              </a:spcBef>
              <a:buNone/>
            </a:pPr>
            <a:endParaRPr sz="3600">
              <a:latin typeface="Helvetica Neue"/>
              <a:ea typeface="Helvetica Neue"/>
              <a:cs typeface="Helvetica Neue"/>
              <a:sym typeface="Helvetica Neue"/>
            </a:endParaRPr>
          </a:p>
        </p:txBody>
      </p:sp>
      <p:sp>
        <p:nvSpPr>
          <p:cNvPr id="24" name="Shape 24"/>
          <p:cNvSpPr/>
          <p:nvPr/>
        </p:nvSpPr>
        <p:spPr>
          <a:xfrm>
            <a:off x="9371777" y="8423314"/>
            <a:ext cx="3284500" cy="890505"/>
          </a:xfrm>
          <a:prstGeom prst="rect">
            <a:avLst/>
          </a:prstGeom>
          <a:solidFill>
            <a:schemeClr val="lt1"/>
          </a:solidFill>
          <a:ln>
            <a:noFill/>
          </a:ln>
        </p:spPr>
        <p:txBody>
          <a:bodyPr lIns="50800" tIns="50800" rIns="50800" bIns="50800" anchor="ctr" anchorCtr="0">
            <a:noAutofit/>
          </a:bodyPr>
          <a:lstStyle/>
          <a:p>
            <a:pPr marL="0" marR="0" lvl="0" indent="0" algn="ctr" rtl="0">
              <a:lnSpc>
                <a:spcPct val="100000"/>
              </a:lnSpc>
              <a:spcBef>
                <a:spcPts val="0"/>
              </a:spcBef>
              <a:spcAft>
                <a:spcPts val="0"/>
              </a:spcAft>
              <a:buFont typeface="Helvetica Neue"/>
              <a:buNone/>
            </a:pPr>
            <a:endParaRPr sz="3600" b="0" i="0" u="none" strike="noStrike" cap="none">
              <a:solidFill>
                <a:srgbClr val="000000"/>
              </a:solidFill>
              <a:latin typeface="Helvetica Neue"/>
              <a:ea typeface="Helvetica Neue"/>
              <a:cs typeface="Helvetica Neue"/>
              <a:sym typeface="Helvetica Neue"/>
            </a:endParaRPr>
          </a:p>
        </p:txBody>
      </p:sp>
      <p:pic>
        <p:nvPicPr>
          <p:cNvPr id="25" name="Shape 25"/>
          <p:cNvPicPr preferRelativeResize="0"/>
          <p:nvPr/>
        </p:nvPicPr>
        <p:blipFill rotWithShape="1">
          <a:blip r:embed="rId3">
            <a:alphaModFix/>
          </a:blip>
          <a:srcRect l="9607" r="20758"/>
          <a:stretch/>
        </p:blipFill>
        <p:spPr>
          <a:xfrm>
            <a:off x="-12701" y="-58326"/>
            <a:ext cx="13046696" cy="9870251"/>
          </a:xfrm>
          <a:prstGeom prst="rect">
            <a:avLst/>
          </a:prstGeom>
          <a:noFill/>
          <a:ln>
            <a:noFill/>
          </a:ln>
        </p:spPr>
      </p:pic>
      <p:sp>
        <p:nvSpPr>
          <p:cNvPr id="26" name="Shape 26"/>
          <p:cNvSpPr/>
          <p:nvPr/>
        </p:nvSpPr>
        <p:spPr>
          <a:xfrm>
            <a:off x="-12700" y="2184400"/>
            <a:ext cx="13046696" cy="5384799"/>
          </a:xfrm>
          <a:prstGeom prst="rect">
            <a:avLst/>
          </a:prstGeom>
          <a:solidFill>
            <a:srgbClr val="086687">
              <a:alpha val="79607"/>
            </a:srgbClr>
          </a:solidFill>
          <a:ln>
            <a:noFill/>
          </a:ln>
        </p:spPr>
        <p:txBody>
          <a:bodyPr lIns="0" tIns="0" rIns="0" bIns="0" anchor="ctr" anchorCtr="0">
            <a:noAutofit/>
          </a:bodyPr>
          <a:lstStyle/>
          <a:p>
            <a:pPr marL="0" marR="0" lvl="0" indent="0" algn="r" rtl="0">
              <a:lnSpc>
                <a:spcPct val="80000"/>
              </a:lnSpc>
              <a:spcBef>
                <a:spcPts val="0"/>
              </a:spcBef>
              <a:buNone/>
            </a:pPr>
            <a:endParaRPr sz="3600">
              <a:latin typeface="Helvetica Neue"/>
              <a:ea typeface="Helvetica Neue"/>
              <a:cs typeface="Helvetica Neue"/>
              <a:sym typeface="Helvetica Neue"/>
            </a:endParaRPr>
          </a:p>
        </p:txBody>
      </p:sp>
      <p:sp>
        <p:nvSpPr>
          <p:cNvPr id="27" name="Shape 27"/>
          <p:cNvSpPr/>
          <p:nvPr/>
        </p:nvSpPr>
        <p:spPr>
          <a:xfrm>
            <a:off x="8728750" y="2939222"/>
            <a:ext cx="3357102" cy="3346326"/>
          </a:xfrm>
          <a:custGeom>
            <a:avLst/>
            <a:gdLst/>
            <a:ahLst/>
            <a:cxnLst/>
            <a:rect l="0" t="0" r="0" b="0"/>
            <a:pathLst>
              <a:path w="120000" h="120000" extrusionOk="0">
                <a:moveTo>
                  <a:pt x="102425" y="17574"/>
                </a:moveTo>
                <a:cubicBezTo>
                  <a:pt x="125860" y="41004"/>
                  <a:pt x="125860" y="78995"/>
                  <a:pt x="102425" y="102425"/>
                </a:cubicBezTo>
                <a:cubicBezTo>
                  <a:pt x="78995" y="125860"/>
                  <a:pt x="41004" y="125860"/>
                  <a:pt x="17574" y="102425"/>
                </a:cubicBezTo>
                <a:cubicBezTo>
                  <a:pt x="-5860" y="78995"/>
                  <a:pt x="-5860" y="41004"/>
                  <a:pt x="17574" y="17574"/>
                </a:cubicBezTo>
                <a:cubicBezTo>
                  <a:pt x="41004" y="-5860"/>
                  <a:pt x="78995" y="-5860"/>
                  <a:pt x="102425" y="17574"/>
                </a:cubicBezTo>
                <a:close/>
              </a:path>
            </a:pathLst>
          </a:custGeom>
          <a:solidFill>
            <a:srgbClr val="FFFFFF"/>
          </a:solidFill>
          <a:ln>
            <a:noFill/>
          </a:ln>
        </p:spPr>
        <p:txBody>
          <a:bodyPr lIns="0" tIns="0" rIns="0" bIns="0" anchor="ctr" anchorCtr="0">
            <a:noAutofit/>
          </a:bodyPr>
          <a:lstStyle/>
          <a:p>
            <a:pPr marL="0" marR="0" lvl="0" indent="0" algn="ctr" rtl="0">
              <a:spcBef>
                <a:spcPts val="0"/>
              </a:spcBef>
              <a:buNone/>
            </a:pPr>
            <a:endParaRPr sz="3600">
              <a:latin typeface="Helvetica Neue"/>
              <a:ea typeface="Helvetica Neue"/>
              <a:cs typeface="Helvetica Neue"/>
              <a:sym typeface="Helvetica Neue"/>
            </a:endParaRPr>
          </a:p>
        </p:txBody>
      </p:sp>
      <p:pic>
        <p:nvPicPr>
          <p:cNvPr id="28" name="Shape 28"/>
          <p:cNvPicPr preferRelativeResize="0"/>
          <p:nvPr/>
        </p:nvPicPr>
        <p:blipFill rotWithShape="1">
          <a:blip r:embed="rId4">
            <a:alphaModFix/>
          </a:blip>
          <a:srcRect/>
          <a:stretch/>
        </p:blipFill>
        <p:spPr>
          <a:xfrm>
            <a:off x="9556809" y="3801839"/>
            <a:ext cx="1706630" cy="1621430"/>
          </a:xfrm>
          <a:prstGeom prst="rect">
            <a:avLst/>
          </a:prstGeom>
          <a:noFill/>
          <a:ln>
            <a:noFill/>
          </a:ln>
        </p:spPr>
      </p:pic>
      <p:sp>
        <p:nvSpPr>
          <p:cNvPr id="29" name="Shape 29"/>
          <p:cNvSpPr txBox="1">
            <a:spLocks noGrp="1"/>
          </p:cNvSpPr>
          <p:nvPr>
            <p:ph type="title"/>
          </p:nvPr>
        </p:nvSpPr>
        <p:spPr>
          <a:xfrm>
            <a:off x="952500" y="2764328"/>
            <a:ext cx="7441225" cy="2151695"/>
          </a:xfrm>
          <a:prstGeom prst="rect">
            <a:avLst/>
          </a:prstGeom>
          <a:noFill/>
          <a:ln>
            <a:noFill/>
          </a:ln>
        </p:spPr>
        <p:txBody>
          <a:bodyPr lIns="91425" tIns="91425" rIns="91425" bIns="91425" anchor="ctr" anchorCtr="0"/>
          <a:lstStyle>
            <a:lvl1pPr marL="0" marR="0" lvl="0" indent="0" algn="l" rtl="0">
              <a:lnSpc>
                <a:spcPct val="80000"/>
              </a:lnSpc>
              <a:spcBef>
                <a:spcPts val="0"/>
              </a:spcBef>
              <a:buNone/>
              <a:defRPr sz="7600" b="0" i="0" u="none" strike="noStrike" cap="none">
                <a:solidFill>
                  <a:srgbClr val="FFFFFF"/>
                </a:solidFill>
                <a:latin typeface="Open Sans"/>
                <a:ea typeface="Open Sans"/>
                <a:cs typeface="Open Sans"/>
                <a:sym typeface="Open Sans"/>
              </a:defRPr>
            </a:lvl1pPr>
            <a:lvl2pPr marL="0" marR="0" lvl="1"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2pPr>
            <a:lvl3pPr marL="0" marR="0" lvl="2"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3pPr>
            <a:lvl4pPr marL="0" marR="0" lvl="3"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4pPr>
            <a:lvl5pPr marL="0" marR="0" lvl="4"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5pPr>
            <a:lvl6pPr marL="0" marR="0" lvl="5"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6pPr>
            <a:lvl7pPr marL="0" marR="0" lvl="6"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7pPr>
            <a:lvl8pPr marL="0" marR="0" lvl="7"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8pPr>
            <a:lvl9pPr marL="0" marR="0" lvl="8"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9pPr>
          </a:lstStyle>
          <a:p>
            <a:endParaRPr/>
          </a:p>
        </p:txBody>
      </p:sp>
      <p:sp>
        <p:nvSpPr>
          <p:cNvPr id="30" name="Shape 30"/>
          <p:cNvSpPr txBox="1">
            <a:spLocks noGrp="1"/>
          </p:cNvSpPr>
          <p:nvPr>
            <p:ph type="body" idx="1"/>
          </p:nvPr>
        </p:nvSpPr>
        <p:spPr>
          <a:xfrm>
            <a:off x="952500" y="5139160"/>
            <a:ext cx="7441226" cy="1712298"/>
          </a:xfrm>
          <a:prstGeom prst="rect">
            <a:avLst/>
          </a:prstGeom>
          <a:noFill/>
          <a:ln>
            <a:noFill/>
          </a:ln>
        </p:spPr>
        <p:txBody>
          <a:bodyPr lIns="91425" tIns="91425" rIns="91425" bIns="91425" anchor="t" anchorCtr="0"/>
          <a:lstStyle>
            <a:lvl1pPr marL="0" marR="0" lvl="0" indent="0" algn="l" rtl="0">
              <a:spcBef>
                <a:spcPts val="600"/>
              </a:spcBef>
              <a:buClr>
                <a:schemeClr val="lt1"/>
              </a:buClr>
              <a:buFont typeface="Open Sans"/>
              <a:buNone/>
              <a:defRPr sz="3000" b="0" i="0" u="none" strike="noStrike" cap="none">
                <a:solidFill>
                  <a:schemeClr val="lt1"/>
                </a:solidFill>
                <a:latin typeface="Open Sans"/>
                <a:ea typeface="Open Sans"/>
                <a:cs typeface="Open Sans"/>
                <a:sym typeface="Open Sans"/>
              </a:defRPr>
            </a:lvl1pPr>
            <a:lvl2pPr marL="889000" marR="0" lvl="1"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2pPr>
            <a:lvl3pPr marL="1333500" marR="0" lvl="2"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3pPr>
            <a:lvl4pPr marL="1778000" marR="0" lvl="3"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4pPr>
            <a:lvl5pPr marL="2222500" marR="0" lvl="4"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5pPr>
            <a:lvl6pPr marL="2286000" marR="0" lvl="5" indent="0" algn="l" rtl="0">
              <a:spcBef>
                <a:spcPts val="4200"/>
              </a:spcBef>
              <a:buNone/>
              <a:defRPr sz="3600" b="0" i="0" u="none" strike="noStrike" cap="none">
                <a:latin typeface="Helvetica Neue"/>
                <a:ea typeface="Helvetica Neue"/>
                <a:cs typeface="Helvetica Neue"/>
                <a:sym typeface="Helvetica Neue"/>
              </a:defRPr>
            </a:lvl6pPr>
            <a:lvl7pPr marL="2743200" marR="0" lvl="6" indent="0" algn="l" rtl="0">
              <a:spcBef>
                <a:spcPts val="4200"/>
              </a:spcBef>
              <a:buNone/>
              <a:defRPr sz="3600" b="0" i="0" u="none" strike="noStrike" cap="none">
                <a:latin typeface="Helvetica Neue"/>
                <a:ea typeface="Helvetica Neue"/>
                <a:cs typeface="Helvetica Neue"/>
                <a:sym typeface="Helvetica Neue"/>
              </a:defRPr>
            </a:lvl7pPr>
            <a:lvl8pPr marL="3200400" marR="0" lvl="7" indent="0" algn="l" rtl="0">
              <a:spcBef>
                <a:spcPts val="4200"/>
              </a:spcBef>
              <a:buNone/>
              <a:defRPr sz="3600" b="0" i="0" u="none" strike="noStrike" cap="none">
                <a:latin typeface="Helvetica Neue"/>
                <a:ea typeface="Helvetica Neue"/>
                <a:cs typeface="Helvetica Neue"/>
                <a:sym typeface="Helvetica Neue"/>
              </a:defRPr>
            </a:lvl8pPr>
            <a:lvl9pPr marL="3657600" marR="0" lvl="8" indent="0" algn="l" rtl="0">
              <a:spcBef>
                <a:spcPts val="4200"/>
              </a:spcBef>
              <a:buNone/>
              <a:defRPr sz="3600" b="0" i="0" u="none" strike="noStrike" cap="none">
                <a:latin typeface="Helvetica Neue"/>
                <a:ea typeface="Helvetica Neue"/>
                <a:cs typeface="Helvetica Neue"/>
                <a:sym typeface="Helvetica Neue"/>
              </a:defRPr>
            </a:lvl9pPr>
          </a:lstStyle>
          <a:p>
            <a:endParaRPr/>
          </a:p>
        </p:txBody>
      </p:sp>
      <p:sp>
        <p:nvSpPr>
          <p:cNvPr id="31" name="Shape 31"/>
          <p:cNvSpPr txBox="1"/>
          <p:nvPr/>
        </p:nvSpPr>
        <p:spPr>
          <a:xfrm>
            <a:off x="8903342" y="9275397"/>
            <a:ext cx="3511276" cy="271868"/>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rgbClr val="000000"/>
              </a:buClr>
              <a:buSzPct val="25000"/>
              <a:buFont typeface="Open Sans"/>
              <a:buNone/>
            </a:pPr>
            <a:r>
              <a:rPr lang="en-US" sz="1100" b="0" i="0" u="none" strike="noStrike" cap="none">
                <a:solidFill>
                  <a:srgbClr val="000000"/>
                </a:solidFill>
                <a:latin typeface="Open Sans"/>
                <a:ea typeface="Open Sans"/>
                <a:cs typeface="Open Sans"/>
                <a:sym typeface="Open Sans"/>
              </a:rPr>
              <a:t>Copyright 2015 © Kickboard, Inc. All rights reserved.</a:t>
            </a:r>
          </a:p>
        </p:txBody>
      </p:sp>
      <p:sp>
        <p:nvSpPr>
          <p:cNvPr id="32" name="Shape 32"/>
          <p:cNvSpPr txBox="1">
            <a:spLocks noGrp="1"/>
          </p:cNvSpPr>
          <p:nvPr>
            <p:ph type="sldNum" idx="12"/>
          </p:nvPr>
        </p:nvSpPr>
        <p:spPr>
          <a:xfrm>
            <a:off x="12414620" y="9146796"/>
            <a:ext cx="590179" cy="519112"/>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a:t>
            </a:fld>
            <a:endParaRPr lang="en-US" sz="1200">
              <a:solidFill>
                <a:schemeClr val="dk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mp; Bullets (Light Blue)">
    <p:spTree>
      <p:nvGrpSpPr>
        <p:cNvPr id="1" name="Shape 33"/>
        <p:cNvGrpSpPr/>
        <p:nvPr/>
      </p:nvGrpSpPr>
      <p:grpSpPr>
        <a:xfrm>
          <a:off x="0" y="0"/>
          <a:ext cx="0" cy="0"/>
          <a:chOff x="0" y="0"/>
          <a:chExt cx="0" cy="0"/>
        </a:xfrm>
      </p:grpSpPr>
      <p:sp>
        <p:nvSpPr>
          <p:cNvPr id="34" name="Shape 34"/>
          <p:cNvSpPr/>
          <p:nvPr/>
        </p:nvSpPr>
        <p:spPr>
          <a:xfrm>
            <a:off x="-20663" y="-21194"/>
            <a:ext cx="13046127" cy="9795988"/>
          </a:xfrm>
          <a:prstGeom prst="rect">
            <a:avLst/>
          </a:prstGeom>
          <a:solidFill>
            <a:srgbClr val="68C8DC"/>
          </a:solidFill>
          <a:ln>
            <a:noFill/>
          </a:ln>
        </p:spPr>
        <p:txBody>
          <a:bodyPr lIns="0" tIns="0" rIns="0" bIns="0" anchor="ctr" anchorCtr="0">
            <a:noAutofit/>
          </a:bodyPr>
          <a:lstStyle/>
          <a:p>
            <a:pPr marL="0" marR="0" lvl="0" indent="0" algn="ctr" rtl="0">
              <a:spcBef>
                <a:spcPts val="0"/>
              </a:spcBef>
              <a:buNone/>
            </a:pPr>
            <a:endParaRPr sz="3600">
              <a:latin typeface="Helvetica Neue"/>
              <a:ea typeface="Helvetica Neue"/>
              <a:cs typeface="Helvetica Neue"/>
              <a:sym typeface="Helvetica Neue"/>
            </a:endParaRPr>
          </a:p>
        </p:txBody>
      </p:sp>
      <p:pic>
        <p:nvPicPr>
          <p:cNvPr id="35" name="Shape 35"/>
          <p:cNvPicPr preferRelativeResize="0"/>
          <p:nvPr/>
        </p:nvPicPr>
        <p:blipFill rotWithShape="1">
          <a:blip r:embed="rId2">
            <a:alphaModFix amt="77636"/>
          </a:blip>
          <a:srcRect l="4474" t="21652" r="31203"/>
          <a:stretch/>
        </p:blipFill>
        <p:spPr>
          <a:xfrm>
            <a:off x="0" y="-21194"/>
            <a:ext cx="13025466" cy="4924871"/>
          </a:xfrm>
          <a:prstGeom prst="rect">
            <a:avLst/>
          </a:prstGeom>
          <a:noFill/>
          <a:ln>
            <a:noFill/>
          </a:ln>
        </p:spPr>
      </p:pic>
      <p:grpSp>
        <p:nvGrpSpPr>
          <p:cNvPr id="36" name="Shape 36"/>
          <p:cNvGrpSpPr/>
          <p:nvPr/>
        </p:nvGrpSpPr>
        <p:grpSpPr>
          <a:xfrm>
            <a:off x="9077912" y="1865580"/>
            <a:ext cx="2632375" cy="3824056"/>
            <a:chOff x="-1" y="-1"/>
            <a:chExt cx="2632374" cy="3824055"/>
          </a:xfrm>
        </p:grpSpPr>
        <p:pic>
          <p:nvPicPr>
            <p:cNvPr id="37" name="Shape 37"/>
            <p:cNvPicPr preferRelativeResize="0"/>
            <p:nvPr/>
          </p:nvPicPr>
          <p:blipFill rotWithShape="1">
            <a:blip r:embed="rId3">
              <a:alphaModFix/>
            </a:blip>
            <a:srcRect/>
            <a:stretch/>
          </p:blipFill>
          <p:spPr>
            <a:xfrm>
              <a:off x="-1" y="891780"/>
              <a:ext cx="983973" cy="983973"/>
            </a:xfrm>
            <a:prstGeom prst="rect">
              <a:avLst/>
            </a:prstGeom>
            <a:noFill/>
            <a:ln>
              <a:noFill/>
            </a:ln>
          </p:spPr>
        </p:pic>
        <p:pic>
          <p:nvPicPr>
            <p:cNvPr id="38" name="Shape 38"/>
            <p:cNvPicPr preferRelativeResize="0"/>
            <p:nvPr/>
          </p:nvPicPr>
          <p:blipFill rotWithShape="1">
            <a:blip r:embed="rId4">
              <a:alphaModFix/>
            </a:blip>
            <a:srcRect/>
            <a:stretch/>
          </p:blipFill>
          <p:spPr>
            <a:xfrm>
              <a:off x="1122970" y="963899"/>
              <a:ext cx="983973" cy="983972"/>
            </a:xfrm>
            <a:prstGeom prst="rect">
              <a:avLst/>
            </a:prstGeom>
            <a:noFill/>
            <a:ln>
              <a:noFill/>
            </a:ln>
          </p:spPr>
        </p:pic>
        <p:pic>
          <p:nvPicPr>
            <p:cNvPr id="39" name="Shape 39"/>
            <p:cNvPicPr preferRelativeResize="0"/>
            <p:nvPr/>
          </p:nvPicPr>
          <p:blipFill rotWithShape="1">
            <a:blip r:embed="rId5">
              <a:alphaModFix/>
            </a:blip>
            <a:srcRect/>
            <a:stretch/>
          </p:blipFill>
          <p:spPr>
            <a:xfrm>
              <a:off x="1648400" y="1952939"/>
              <a:ext cx="983972" cy="983972"/>
            </a:xfrm>
            <a:prstGeom prst="rect">
              <a:avLst/>
            </a:prstGeom>
            <a:noFill/>
            <a:ln>
              <a:noFill/>
            </a:ln>
          </p:spPr>
        </p:pic>
        <p:pic>
          <p:nvPicPr>
            <p:cNvPr id="40" name="Shape 40"/>
            <p:cNvPicPr preferRelativeResize="0"/>
            <p:nvPr/>
          </p:nvPicPr>
          <p:blipFill rotWithShape="1">
            <a:blip r:embed="rId6">
              <a:alphaModFix/>
            </a:blip>
            <a:srcRect/>
            <a:stretch/>
          </p:blipFill>
          <p:spPr>
            <a:xfrm>
              <a:off x="484216" y="1875750"/>
              <a:ext cx="983973" cy="983972"/>
            </a:xfrm>
            <a:prstGeom prst="rect">
              <a:avLst/>
            </a:prstGeom>
            <a:noFill/>
            <a:ln>
              <a:noFill/>
            </a:ln>
          </p:spPr>
        </p:pic>
        <p:pic>
          <p:nvPicPr>
            <p:cNvPr id="41" name="Shape 41"/>
            <p:cNvPicPr preferRelativeResize="0"/>
            <p:nvPr/>
          </p:nvPicPr>
          <p:blipFill rotWithShape="1">
            <a:blip r:embed="rId7">
              <a:alphaModFix/>
            </a:blip>
            <a:srcRect/>
            <a:stretch/>
          </p:blipFill>
          <p:spPr>
            <a:xfrm>
              <a:off x="1010904" y="2840080"/>
              <a:ext cx="983973" cy="983973"/>
            </a:xfrm>
            <a:prstGeom prst="rect">
              <a:avLst/>
            </a:prstGeom>
            <a:noFill/>
            <a:ln>
              <a:noFill/>
            </a:ln>
          </p:spPr>
        </p:pic>
        <p:pic>
          <p:nvPicPr>
            <p:cNvPr id="42" name="Shape 42"/>
            <p:cNvPicPr preferRelativeResize="0"/>
            <p:nvPr/>
          </p:nvPicPr>
          <p:blipFill rotWithShape="1">
            <a:blip r:embed="rId8">
              <a:alphaModFix/>
            </a:blip>
            <a:srcRect/>
            <a:stretch/>
          </p:blipFill>
          <p:spPr>
            <a:xfrm>
              <a:off x="623768" y="-1"/>
              <a:ext cx="983357" cy="983357"/>
            </a:xfrm>
            <a:prstGeom prst="rect">
              <a:avLst/>
            </a:prstGeom>
            <a:noFill/>
            <a:ln>
              <a:noFill/>
            </a:ln>
          </p:spPr>
        </p:pic>
      </p:grpSp>
      <p:sp>
        <p:nvSpPr>
          <p:cNvPr id="43" name="Shape 43"/>
          <p:cNvSpPr txBox="1">
            <a:spLocks noGrp="1"/>
          </p:cNvSpPr>
          <p:nvPr>
            <p:ph type="title"/>
          </p:nvPr>
        </p:nvSpPr>
        <p:spPr>
          <a:xfrm>
            <a:off x="952500" y="1769436"/>
            <a:ext cx="8010538" cy="2726889"/>
          </a:xfrm>
          <a:prstGeom prst="rect">
            <a:avLst/>
          </a:prstGeom>
          <a:noFill/>
          <a:ln>
            <a:noFill/>
          </a:ln>
        </p:spPr>
        <p:txBody>
          <a:bodyPr lIns="91425" tIns="91425" rIns="91425" bIns="91425" anchor="b" anchorCtr="0"/>
          <a:lstStyle>
            <a:lvl1pPr marL="0" marR="0" lvl="0" indent="0" algn="l" rtl="0">
              <a:lnSpc>
                <a:spcPct val="80000"/>
              </a:lnSpc>
              <a:spcBef>
                <a:spcPts val="0"/>
              </a:spcBef>
              <a:buNone/>
              <a:defRPr sz="6600" b="0" i="0" u="none" strike="noStrike" cap="none">
                <a:solidFill>
                  <a:srgbClr val="FFFFFF"/>
                </a:solidFill>
                <a:latin typeface="Open Sans"/>
                <a:ea typeface="Open Sans"/>
                <a:cs typeface="Open Sans"/>
                <a:sym typeface="Open Sans"/>
              </a:defRPr>
            </a:lvl1pPr>
            <a:lvl2pPr marL="0" marR="0" lvl="1"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2pPr>
            <a:lvl3pPr marL="0" marR="0" lvl="2"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3pPr>
            <a:lvl4pPr marL="0" marR="0" lvl="3"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4pPr>
            <a:lvl5pPr marL="0" marR="0" lvl="4"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5pPr>
            <a:lvl6pPr marL="0" marR="0" lvl="5"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6pPr>
            <a:lvl7pPr marL="0" marR="0" lvl="6"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7pPr>
            <a:lvl8pPr marL="0" marR="0" lvl="7"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8pPr>
            <a:lvl9pPr marL="0" marR="0" lvl="8"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9pPr>
          </a:lstStyle>
          <a:p>
            <a:endParaRPr/>
          </a:p>
        </p:txBody>
      </p:sp>
      <p:sp>
        <p:nvSpPr>
          <p:cNvPr id="44" name="Shape 44"/>
          <p:cNvSpPr txBox="1">
            <a:spLocks noGrp="1"/>
          </p:cNvSpPr>
          <p:nvPr>
            <p:ph type="body" idx="1"/>
          </p:nvPr>
        </p:nvSpPr>
        <p:spPr>
          <a:xfrm>
            <a:off x="952500" y="5124450"/>
            <a:ext cx="8010525" cy="4276725"/>
          </a:xfrm>
          <a:prstGeom prst="rect">
            <a:avLst/>
          </a:prstGeom>
          <a:noFill/>
          <a:ln>
            <a:noFill/>
          </a:ln>
        </p:spPr>
        <p:txBody>
          <a:bodyPr lIns="91425" tIns="91425" rIns="91425" bIns="91425" anchor="t" anchorCtr="0"/>
          <a:lstStyle>
            <a:lvl1pPr marL="444500" marR="0" lvl="0" indent="-311150" algn="l" rtl="0">
              <a:spcBef>
                <a:spcPts val="600"/>
              </a:spcBef>
              <a:buClr>
                <a:srgbClr val="FC4E07"/>
              </a:buClr>
              <a:buSzPct val="75000"/>
              <a:buFont typeface="Open Sans"/>
              <a:buChar char="•"/>
              <a:defRPr sz="2800" b="0" i="0" u="none" strike="noStrike" cap="none">
                <a:solidFill>
                  <a:srgbClr val="FFFFFF"/>
                </a:solidFill>
                <a:latin typeface="Open Sans"/>
                <a:ea typeface="Open Sans"/>
                <a:cs typeface="Open Sans"/>
                <a:sym typeface="Open Sans"/>
              </a:defRPr>
            </a:lvl1pPr>
            <a:lvl2pPr marL="889000" marR="0" lvl="1" indent="-311150" algn="l" rtl="0">
              <a:spcBef>
                <a:spcPts val="600"/>
              </a:spcBef>
              <a:buClr>
                <a:srgbClr val="FC4E07"/>
              </a:buClr>
              <a:buSzPct val="75000"/>
              <a:buFont typeface="Open Sans"/>
              <a:buChar char="•"/>
              <a:defRPr sz="2800" b="0" i="0" u="none" strike="noStrike" cap="none">
                <a:solidFill>
                  <a:srgbClr val="FFFFFF"/>
                </a:solidFill>
                <a:latin typeface="Open Sans"/>
                <a:ea typeface="Open Sans"/>
                <a:cs typeface="Open Sans"/>
                <a:sym typeface="Open Sans"/>
              </a:defRPr>
            </a:lvl2pPr>
            <a:lvl3pPr marL="1333500" marR="0" lvl="2" indent="-311150" algn="l" rtl="0">
              <a:spcBef>
                <a:spcPts val="600"/>
              </a:spcBef>
              <a:buClr>
                <a:srgbClr val="FC4E07"/>
              </a:buClr>
              <a:buSzPct val="75000"/>
              <a:buFont typeface="Open Sans"/>
              <a:buChar char="•"/>
              <a:defRPr sz="2800" b="0" i="0" u="none" strike="noStrike" cap="none">
                <a:solidFill>
                  <a:srgbClr val="FFFFFF"/>
                </a:solidFill>
                <a:latin typeface="Open Sans"/>
                <a:ea typeface="Open Sans"/>
                <a:cs typeface="Open Sans"/>
                <a:sym typeface="Open Sans"/>
              </a:defRPr>
            </a:lvl3pPr>
            <a:lvl4pPr marL="1778000" marR="0" lvl="3" indent="-311150" algn="l" rtl="0">
              <a:spcBef>
                <a:spcPts val="600"/>
              </a:spcBef>
              <a:buClr>
                <a:srgbClr val="FC4E07"/>
              </a:buClr>
              <a:buSzPct val="75000"/>
              <a:buFont typeface="Open Sans"/>
              <a:buChar char="•"/>
              <a:defRPr sz="2800" b="0" i="0" u="none" strike="noStrike" cap="none">
                <a:solidFill>
                  <a:srgbClr val="FFFFFF"/>
                </a:solidFill>
                <a:latin typeface="Open Sans"/>
                <a:ea typeface="Open Sans"/>
                <a:cs typeface="Open Sans"/>
                <a:sym typeface="Open Sans"/>
              </a:defRPr>
            </a:lvl4pPr>
            <a:lvl5pPr marL="2222500" marR="0" lvl="4" indent="-311150" algn="l" rtl="0">
              <a:spcBef>
                <a:spcPts val="600"/>
              </a:spcBef>
              <a:buClr>
                <a:srgbClr val="FC4E07"/>
              </a:buClr>
              <a:buSzPct val="75000"/>
              <a:buFont typeface="Open Sans"/>
              <a:buChar char="•"/>
              <a:defRPr sz="2800" b="0" i="0" u="none" strike="noStrike" cap="none">
                <a:solidFill>
                  <a:srgbClr val="FFFFFF"/>
                </a:solidFill>
                <a:latin typeface="Open Sans"/>
                <a:ea typeface="Open Sans"/>
                <a:cs typeface="Open Sans"/>
                <a:sym typeface="Open Sans"/>
              </a:defRPr>
            </a:lvl5pPr>
            <a:lvl6pPr marL="2286000" marR="0" lvl="5" indent="0" algn="l" rtl="0">
              <a:spcBef>
                <a:spcPts val="4200"/>
              </a:spcBef>
              <a:buNone/>
              <a:defRPr sz="3600" b="0" i="0" u="none" strike="noStrike" cap="none">
                <a:latin typeface="Helvetica Neue"/>
                <a:ea typeface="Helvetica Neue"/>
                <a:cs typeface="Helvetica Neue"/>
                <a:sym typeface="Helvetica Neue"/>
              </a:defRPr>
            </a:lvl6pPr>
            <a:lvl7pPr marL="2743200" marR="0" lvl="6" indent="0" algn="l" rtl="0">
              <a:spcBef>
                <a:spcPts val="4200"/>
              </a:spcBef>
              <a:buNone/>
              <a:defRPr sz="3600" b="0" i="0" u="none" strike="noStrike" cap="none">
                <a:latin typeface="Helvetica Neue"/>
                <a:ea typeface="Helvetica Neue"/>
                <a:cs typeface="Helvetica Neue"/>
                <a:sym typeface="Helvetica Neue"/>
              </a:defRPr>
            </a:lvl7pPr>
            <a:lvl8pPr marL="3200400" marR="0" lvl="7" indent="0" algn="l" rtl="0">
              <a:spcBef>
                <a:spcPts val="4200"/>
              </a:spcBef>
              <a:buNone/>
              <a:defRPr sz="3600" b="0" i="0" u="none" strike="noStrike" cap="none">
                <a:latin typeface="Helvetica Neue"/>
                <a:ea typeface="Helvetica Neue"/>
                <a:cs typeface="Helvetica Neue"/>
                <a:sym typeface="Helvetica Neue"/>
              </a:defRPr>
            </a:lvl8pPr>
            <a:lvl9pPr marL="3657600" marR="0" lvl="8" indent="0" algn="l" rtl="0">
              <a:spcBef>
                <a:spcPts val="4200"/>
              </a:spcBef>
              <a:buNone/>
              <a:defRPr sz="3600" b="0" i="0" u="none" strike="noStrike" cap="none">
                <a:latin typeface="Helvetica Neue"/>
                <a:ea typeface="Helvetica Neue"/>
                <a:cs typeface="Helvetica Neue"/>
                <a:sym typeface="Helvetica Neue"/>
              </a:defRPr>
            </a:lvl9pPr>
          </a:lstStyle>
          <a:p>
            <a:endParaRPr/>
          </a:p>
        </p:txBody>
      </p:sp>
      <p:sp>
        <p:nvSpPr>
          <p:cNvPr id="45" name="Shape 45"/>
          <p:cNvSpPr txBox="1"/>
          <p:nvPr/>
        </p:nvSpPr>
        <p:spPr>
          <a:xfrm>
            <a:off x="8903342" y="9275397"/>
            <a:ext cx="3511276" cy="271868"/>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rgbClr val="000000"/>
              </a:buClr>
              <a:buSzPct val="25000"/>
              <a:buFont typeface="Open Sans"/>
              <a:buNone/>
            </a:pPr>
            <a:r>
              <a:rPr lang="en-US" sz="1100" b="0" i="0" u="none" strike="noStrike" cap="none">
                <a:solidFill>
                  <a:srgbClr val="000000"/>
                </a:solidFill>
                <a:latin typeface="Open Sans"/>
                <a:ea typeface="Open Sans"/>
                <a:cs typeface="Open Sans"/>
                <a:sym typeface="Open Sans"/>
              </a:rPr>
              <a:t>Copyright 2015 © Kickboard, Inc. All rights reserved.</a:t>
            </a:r>
          </a:p>
        </p:txBody>
      </p:sp>
      <p:sp>
        <p:nvSpPr>
          <p:cNvPr id="46" name="Shape 46"/>
          <p:cNvSpPr txBox="1">
            <a:spLocks noGrp="1"/>
          </p:cNvSpPr>
          <p:nvPr>
            <p:ph type="sldNum" idx="12"/>
          </p:nvPr>
        </p:nvSpPr>
        <p:spPr>
          <a:xfrm>
            <a:off x="12414620" y="9146796"/>
            <a:ext cx="590179" cy="519112"/>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a:t>
            </a:fld>
            <a:endParaRPr lang="en-US" sz="1200">
              <a:solidFill>
                <a:schemeClr val="dk1"/>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Content">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952500" y="3036480"/>
            <a:ext cx="11099799" cy="5853518"/>
          </a:xfrm>
          <a:prstGeom prst="rect">
            <a:avLst/>
          </a:prstGeom>
          <a:noFill/>
          <a:ln>
            <a:noFill/>
          </a:ln>
        </p:spPr>
        <p:txBody>
          <a:bodyPr lIns="91425" tIns="91425" rIns="91425" bIns="91425" anchor="t" anchorCtr="0"/>
          <a:lstStyle>
            <a:lvl1pPr marL="0" marR="0" lvl="0" indent="0" algn="l" rtl="0">
              <a:spcBef>
                <a:spcPts val="600"/>
              </a:spcBef>
              <a:buClr>
                <a:schemeClr val="lt2"/>
              </a:buClr>
              <a:buFont typeface="Open Sans"/>
              <a:buNone/>
              <a:defRPr sz="2800" b="1" i="0" u="none" strike="noStrike" cap="none">
                <a:solidFill>
                  <a:schemeClr val="lt2"/>
                </a:solidFill>
                <a:latin typeface="Open Sans"/>
                <a:ea typeface="Open Sans"/>
                <a:cs typeface="Open Sans"/>
                <a:sym typeface="Open Sans"/>
              </a:defRPr>
            </a:lvl1pPr>
            <a:lvl2pPr marL="889000" marR="0" lvl="1" indent="-292100" algn="l" rtl="0">
              <a:spcBef>
                <a:spcPts val="600"/>
              </a:spcBef>
              <a:buClr>
                <a:schemeClr val="lt2"/>
              </a:buClr>
              <a:buSzPct val="75000"/>
              <a:buFont typeface="Open Sans"/>
              <a:buChar char="•"/>
              <a:defRPr sz="3200" b="1" i="0" u="none" strike="noStrike" cap="none">
                <a:solidFill>
                  <a:schemeClr val="lt2"/>
                </a:solidFill>
                <a:latin typeface="Open Sans"/>
                <a:ea typeface="Open Sans"/>
                <a:cs typeface="Open Sans"/>
                <a:sym typeface="Open Sans"/>
              </a:defRPr>
            </a:lvl2pPr>
            <a:lvl3pPr marL="1333500" marR="0" lvl="2"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3pPr>
            <a:lvl4pPr marL="1778000" marR="0" lvl="3"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4pPr>
            <a:lvl5pPr marL="2222500" marR="0" lvl="4"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5pPr>
            <a:lvl6pPr marL="2286000" marR="0" lvl="5" indent="0" algn="l" rtl="0">
              <a:spcBef>
                <a:spcPts val="4200"/>
              </a:spcBef>
              <a:buNone/>
              <a:defRPr sz="3600" b="0" i="0" u="none" strike="noStrike" cap="none">
                <a:latin typeface="Helvetica Neue"/>
                <a:ea typeface="Helvetica Neue"/>
                <a:cs typeface="Helvetica Neue"/>
                <a:sym typeface="Helvetica Neue"/>
              </a:defRPr>
            </a:lvl6pPr>
            <a:lvl7pPr marL="2743200" marR="0" lvl="6" indent="0" algn="l" rtl="0">
              <a:spcBef>
                <a:spcPts val="4200"/>
              </a:spcBef>
              <a:buNone/>
              <a:defRPr sz="3600" b="0" i="0" u="none" strike="noStrike" cap="none">
                <a:latin typeface="Helvetica Neue"/>
                <a:ea typeface="Helvetica Neue"/>
                <a:cs typeface="Helvetica Neue"/>
                <a:sym typeface="Helvetica Neue"/>
              </a:defRPr>
            </a:lvl7pPr>
            <a:lvl8pPr marL="3200400" marR="0" lvl="7" indent="0" algn="l" rtl="0">
              <a:spcBef>
                <a:spcPts val="4200"/>
              </a:spcBef>
              <a:buNone/>
              <a:defRPr sz="3600" b="0" i="0" u="none" strike="noStrike" cap="none">
                <a:latin typeface="Helvetica Neue"/>
                <a:ea typeface="Helvetica Neue"/>
                <a:cs typeface="Helvetica Neue"/>
                <a:sym typeface="Helvetica Neue"/>
              </a:defRPr>
            </a:lvl8pPr>
            <a:lvl9pPr marL="3657600" marR="0" lvl="8" indent="0" algn="l" rtl="0">
              <a:spcBef>
                <a:spcPts val="4200"/>
              </a:spcBef>
              <a:buNone/>
              <a:defRPr sz="3600" b="0" i="0" u="none" strike="noStrike" cap="none">
                <a:latin typeface="Helvetica Neue"/>
                <a:ea typeface="Helvetica Neue"/>
                <a:cs typeface="Helvetica Neue"/>
                <a:sym typeface="Helvetica Neue"/>
              </a:defRPr>
            </a:lvl9pPr>
          </a:lstStyle>
          <a:p>
            <a:endParaRPr/>
          </a:p>
        </p:txBody>
      </p:sp>
      <p:sp>
        <p:nvSpPr>
          <p:cNvPr id="49" name="Shape 49"/>
          <p:cNvSpPr txBox="1">
            <a:spLocks noGrp="1"/>
          </p:cNvSpPr>
          <p:nvPr>
            <p:ph type="title"/>
          </p:nvPr>
        </p:nvSpPr>
        <p:spPr>
          <a:xfrm>
            <a:off x="952500" y="1197074"/>
            <a:ext cx="8506863" cy="1708014"/>
          </a:xfrm>
          <a:prstGeom prst="rect">
            <a:avLst/>
          </a:prstGeom>
          <a:noFill/>
          <a:ln>
            <a:noFill/>
          </a:ln>
        </p:spPr>
        <p:txBody>
          <a:bodyPr lIns="91425" tIns="91425" rIns="91425" bIns="91425" anchor="b" anchorCtr="0"/>
          <a:lstStyle>
            <a:lvl1pPr marL="0" marR="0" lvl="0" indent="0" algn="l" rtl="0">
              <a:lnSpc>
                <a:spcPct val="80000"/>
              </a:lnSpc>
              <a:spcBef>
                <a:spcPts val="0"/>
              </a:spcBef>
              <a:buNone/>
              <a:defRPr sz="6600" b="0" i="0" u="none" strike="noStrike" cap="none">
                <a:solidFill>
                  <a:srgbClr val="FC4E19"/>
                </a:solidFill>
                <a:latin typeface="Open Sans"/>
                <a:ea typeface="Open Sans"/>
                <a:cs typeface="Open Sans"/>
                <a:sym typeface="Open Sans"/>
              </a:defRPr>
            </a:lvl1pPr>
            <a:lvl2pPr marL="0" marR="0" lvl="1"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2pPr>
            <a:lvl3pPr marL="0" marR="0" lvl="2"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3pPr>
            <a:lvl4pPr marL="0" marR="0" lvl="3"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4pPr>
            <a:lvl5pPr marL="0" marR="0" lvl="4"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5pPr>
            <a:lvl6pPr marL="0" marR="0" lvl="5"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6pPr>
            <a:lvl7pPr marL="0" marR="0" lvl="6"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7pPr>
            <a:lvl8pPr marL="0" marR="0" lvl="7"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8pPr>
            <a:lvl9pPr marL="0" marR="0" lvl="8"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9pPr>
          </a:lstStyle>
          <a:p>
            <a:endParaRPr/>
          </a:p>
        </p:txBody>
      </p:sp>
      <p:pic>
        <p:nvPicPr>
          <p:cNvPr id="50" name="Shape 50"/>
          <p:cNvPicPr preferRelativeResize="0"/>
          <p:nvPr/>
        </p:nvPicPr>
        <p:blipFill rotWithShape="1">
          <a:blip r:embed="rId2">
            <a:alphaModFix/>
          </a:blip>
          <a:srcRect/>
          <a:stretch/>
        </p:blipFill>
        <p:spPr>
          <a:xfrm>
            <a:off x="9720690" y="1521354"/>
            <a:ext cx="2151893" cy="1440793"/>
          </a:xfrm>
          <a:prstGeom prst="rect">
            <a:avLst/>
          </a:prstGeom>
          <a:noFill/>
          <a:ln>
            <a:noFill/>
          </a:ln>
        </p:spPr>
      </p:pic>
      <p:sp>
        <p:nvSpPr>
          <p:cNvPr id="51" name="Shape 51"/>
          <p:cNvSpPr txBox="1">
            <a:spLocks noGrp="1"/>
          </p:cNvSpPr>
          <p:nvPr>
            <p:ph type="sldNum" idx="12"/>
          </p:nvPr>
        </p:nvSpPr>
        <p:spPr>
          <a:xfrm>
            <a:off x="12414620" y="9146796"/>
            <a:ext cx="590179" cy="519112"/>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a:t>
            </a:fld>
            <a:endParaRPr lang="en-US" sz="1200">
              <a:solidFill>
                <a:schemeClr val="dk1"/>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52"/>
        <p:cNvGrpSpPr/>
        <p:nvPr/>
      </p:nvGrpSpPr>
      <p:grpSpPr>
        <a:xfrm>
          <a:off x="0" y="0"/>
          <a:ext cx="0" cy="0"/>
          <a:chOff x="0" y="0"/>
          <a:chExt cx="0" cy="0"/>
        </a:xfrm>
      </p:grpSpPr>
      <p:pic>
        <p:nvPicPr>
          <p:cNvPr id="53" name="Shape 53"/>
          <p:cNvPicPr preferRelativeResize="0"/>
          <p:nvPr/>
        </p:nvPicPr>
        <p:blipFill rotWithShape="1">
          <a:blip r:embed="rId2">
            <a:alphaModFix/>
          </a:blip>
          <a:srcRect/>
          <a:stretch/>
        </p:blipFill>
        <p:spPr>
          <a:xfrm>
            <a:off x="-8509" y="-2007159"/>
            <a:ext cx="13021818" cy="6655920"/>
          </a:xfrm>
          <a:prstGeom prst="rect">
            <a:avLst/>
          </a:prstGeom>
          <a:noFill/>
          <a:ln>
            <a:noFill/>
          </a:ln>
        </p:spPr>
      </p:pic>
      <p:sp>
        <p:nvSpPr>
          <p:cNvPr id="54" name="Shape 54"/>
          <p:cNvSpPr/>
          <p:nvPr/>
        </p:nvSpPr>
        <p:spPr>
          <a:xfrm>
            <a:off x="0" y="3405832"/>
            <a:ext cx="13004801" cy="4744533"/>
          </a:xfrm>
          <a:prstGeom prst="rect">
            <a:avLst/>
          </a:prstGeom>
          <a:solidFill>
            <a:srgbClr val="FFFFFF"/>
          </a:solidFill>
          <a:ln>
            <a:noFill/>
          </a:ln>
        </p:spPr>
        <p:txBody>
          <a:bodyPr lIns="0" tIns="0" rIns="0" bIns="0" anchor="ctr" anchorCtr="0">
            <a:noAutofit/>
          </a:bodyPr>
          <a:lstStyle/>
          <a:p>
            <a:pPr marL="0" marR="0" lvl="0" indent="0" algn="r" rtl="0">
              <a:lnSpc>
                <a:spcPct val="80000"/>
              </a:lnSpc>
              <a:spcBef>
                <a:spcPts val="0"/>
              </a:spcBef>
              <a:buNone/>
            </a:pPr>
            <a:endParaRPr sz="3600">
              <a:latin typeface="Helvetica Neue"/>
              <a:ea typeface="Helvetica Neue"/>
              <a:cs typeface="Helvetica Neue"/>
              <a:sym typeface="Helvetica Neue"/>
            </a:endParaRPr>
          </a:p>
        </p:txBody>
      </p:sp>
      <p:sp>
        <p:nvSpPr>
          <p:cNvPr id="55" name="Shape 55"/>
          <p:cNvSpPr/>
          <p:nvPr/>
        </p:nvSpPr>
        <p:spPr>
          <a:xfrm>
            <a:off x="7024906" y="3405832"/>
            <a:ext cx="6005740" cy="1812512"/>
          </a:xfrm>
          <a:prstGeom prst="rect">
            <a:avLst/>
          </a:prstGeom>
          <a:solidFill>
            <a:srgbClr val="EC612D"/>
          </a:solidFill>
          <a:ln>
            <a:noFill/>
          </a:ln>
        </p:spPr>
        <p:txBody>
          <a:bodyPr lIns="0" tIns="0" rIns="0" bIns="0" anchor="ctr" anchorCtr="0">
            <a:noAutofit/>
          </a:bodyPr>
          <a:lstStyle/>
          <a:p>
            <a:pPr marL="0" marR="0" lvl="0" indent="0" algn="r" rtl="0">
              <a:lnSpc>
                <a:spcPct val="80000"/>
              </a:lnSpc>
              <a:spcBef>
                <a:spcPts val="0"/>
              </a:spcBef>
              <a:buNone/>
            </a:pPr>
            <a:endParaRPr sz="3600">
              <a:latin typeface="Helvetica Neue"/>
              <a:ea typeface="Helvetica Neue"/>
              <a:cs typeface="Helvetica Neue"/>
              <a:sym typeface="Helvetica Neue"/>
            </a:endParaRPr>
          </a:p>
        </p:txBody>
      </p:sp>
      <p:sp>
        <p:nvSpPr>
          <p:cNvPr id="56" name="Shape 56"/>
          <p:cNvSpPr/>
          <p:nvPr/>
        </p:nvSpPr>
        <p:spPr>
          <a:xfrm>
            <a:off x="0" y="3405832"/>
            <a:ext cx="7026324" cy="6392457"/>
          </a:xfrm>
          <a:prstGeom prst="rect">
            <a:avLst/>
          </a:prstGeom>
          <a:solidFill>
            <a:srgbClr val="36A9CF"/>
          </a:solidFill>
          <a:ln>
            <a:noFill/>
          </a:ln>
        </p:spPr>
        <p:txBody>
          <a:bodyPr lIns="0" tIns="0" rIns="0" bIns="0" anchor="ctr" anchorCtr="0">
            <a:noAutofit/>
          </a:bodyPr>
          <a:lstStyle/>
          <a:p>
            <a:pPr marL="0" marR="0" lvl="0" indent="0" algn="r" rtl="0">
              <a:lnSpc>
                <a:spcPct val="80000"/>
              </a:lnSpc>
              <a:spcBef>
                <a:spcPts val="0"/>
              </a:spcBef>
              <a:buNone/>
            </a:pPr>
            <a:endParaRPr sz="3600">
              <a:latin typeface="Helvetica Neue"/>
              <a:ea typeface="Helvetica Neue"/>
              <a:cs typeface="Helvetica Neue"/>
              <a:sym typeface="Helvetica Neue"/>
            </a:endParaRPr>
          </a:p>
        </p:txBody>
      </p:sp>
      <p:pic>
        <p:nvPicPr>
          <p:cNvPr id="57" name="Shape 57"/>
          <p:cNvPicPr preferRelativeResize="0"/>
          <p:nvPr/>
        </p:nvPicPr>
        <p:blipFill rotWithShape="1">
          <a:blip r:embed="rId3">
            <a:alphaModFix/>
          </a:blip>
          <a:srcRect/>
          <a:stretch/>
        </p:blipFill>
        <p:spPr>
          <a:xfrm>
            <a:off x="1185216" y="4117489"/>
            <a:ext cx="720532" cy="673164"/>
          </a:xfrm>
          <a:prstGeom prst="rect">
            <a:avLst/>
          </a:prstGeom>
          <a:noFill/>
          <a:ln>
            <a:noFill/>
          </a:ln>
        </p:spPr>
      </p:pic>
      <p:sp>
        <p:nvSpPr>
          <p:cNvPr id="58" name="Shape 58"/>
          <p:cNvSpPr txBox="1">
            <a:spLocks noGrp="1"/>
          </p:cNvSpPr>
          <p:nvPr>
            <p:ph type="title"/>
          </p:nvPr>
        </p:nvSpPr>
        <p:spPr>
          <a:xfrm>
            <a:off x="952500" y="444500"/>
            <a:ext cx="11099799" cy="2158999"/>
          </a:xfrm>
          <a:prstGeom prst="rect">
            <a:avLst/>
          </a:prstGeom>
          <a:noFill/>
          <a:ln>
            <a:noFill/>
          </a:ln>
        </p:spPr>
        <p:txBody>
          <a:bodyPr lIns="91425" tIns="91425" rIns="91425" bIns="91425" anchor="ctr" anchorCtr="0"/>
          <a:lstStyle>
            <a:lvl1pPr marL="0" marR="0" lvl="0" indent="0" algn="l" rtl="0">
              <a:lnSpc>
                <a:spcPct val="80000"/>
              </a:lnSpc>
              <a:spcBef>
                <a:spcPts val="0"/>
              </a:spcBef>
              <a:buNone/>
              <a:defRPr sz="5100" b="0" i="0" u="none" strike="noStrike" cap="none">
                <a:solidFill>
                  <a:srgbClr val="FFFFFF"/>
                </a:solidFill>
                <a:latin typeface="Open Sans"/>
                <a:ea typeface="Open Sans"/>
                <a:cs typeface="Open Sans"/>
                <a:sym typeface="Open Sans"/>
              </a:defRPr>
            </a:lvl1pPr>
            <a:lvl2pPr marL="0" marR="0" lvl="1"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2pPr>
            <a:lvl3pPr marL="0" marR="0" lvl="2"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3pPr>
            <a:lvl4pPr marL="0" marR="0" lvl="3"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4pPr>
            <a:lvl5pPr marL="0" marR="0" lvl="4"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5pPr>
            <a:lvl6pPr marL="0" marR="0" lvl="5"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6pPr>
            <a:lvl7pPr marL="0" marR="0" lvl="6"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7pPr>
            <a:lvl8pPr marL="0" marR="0" lvl="7"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8pPr>
            <a:lvl9pPr marL="0" marR="0" lvl="8"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9pPr>
          </a:lstStyle>
          <a:p>
            <a:endParaRPr/>
          </a:p>
        </p:txBody>
      </p:sp>
      <p:sp>
        <p:nvSpPr>
          <p:cNvPr id="59" name="Shape 59"/>
          <p:cNvSpPr txBox="1">
            <a:spLocks noGrp="1"/>
          </p:cNvSpPr>
          <p:nvPr>
            <p:ph type="body" idx="1"/>
          </p:nvPr>
        </p:nvSpPr>
        <p:spPr>
          <a:xfrm>
            <a:off x="1185862" y="5218344"/>
            <a:ext cx="4945062" cy="4535254"/>
          </a:xfrm>
          <a:prstGeom prst="rect">
            <a:avLst/>
          </a:prstGeom>
          <a:noFill/>
          <a:ln>
            <a:noFill/>
          </a:ln>
        </p:spPr>
        <p:txBody>
          <a:bodyPr lIns="91425" tIns="91425" rIns="91425" bIns="91425" anchor="t" anchorCtr="0"/>
          <a:lstStyle>
            <a:lvl1pPr marL="444500" marR="0" lvl="0" indent="-261620" algn="l" rtl="0">
              <a:spcBef>
                <a:spcPts val="600"/>
              </a:spcBef>
              <a:buClr>
                <a:schemeClr val="lt1"/>
              </a:buClr>
              <a:buSzPct val="119999"/>
              <a:buFont typeface="Arial"/>
              <a:buChar char="•"/>
              <a:defRPr sz="2400" b="0" i="0" u="none" strike="noStrike" cap="none">
                <a:solidFill>
                  <a:schemeClr val="lt1"/>
                </a:solidFill>
                <a:latin typeface="Open Sans"/>
                <a:ea typeface="Open Sans"/>
                <a:cs typeface="Open Sans"/>
                <a:sym typeface="Open Sans"/>
              </a:defRPr>
            </a:lvl1pPr>
            <a:lvl2pPr marL="889000" marR="0" lvl="1" indent="-261619" algn="l" rtl="0">
              <a:spcBef>
                <a:spcPts val="600"/>
              </a:spcBef>
              <a:buClr>
                <a:schemeClr val="lt1"/>
              </a:buClr>
              <a:buSzPct val="119999"/>
              <a:buFont typeface="Arial"/>
              <a:buChar char="•"/>
              <a:defRPr sz="2400" b="0" i="0" u="none" strike="noStrike" cap="none">
                <a:solidFill>
                  <a:schemeClr val="lt1"/>
                </a:solidFill>
                <a:latin typeface="Open Sans"/>
                <a:ea typeface="Open Sans"/>
                <a:cs typeface="Open Sans"/>
                <a:sym typeface="Open Sans"/>
              </a:defRPr>
            </a:lvl2pPr>
            <a:lvl3pPr marL="1333500" marR="0" lvl="2" indent="-261619" algn="l" rtl="0">
              <a:spcBef>
                <a:spcPts val="600"/>
              </a:spcBef>
              <a:buClr>
                <a:schemeClr val="lt1"/>
              </a:buClr>
              <a:buSzPct val="119999"/>
              <a:buFont typeface="Arial"/>
              <a:buChar char="•"/>
              <a:defRPr sz="2400" b="0" i="0" u="none" strike="noStrike" cap="none">
                <a:solidFill>
                  <a:schemeClr val="lt1"/>
                </a:solidFill>
                <a:latin typeface="Open Sans"/>
                <a:ea typeface="Open Sans"/>
                <a:cs typeface="Open Sans"/>
                <a:sym typeface="Open Sans"/>
              </a:defRPr>
            </a:lvl3pPr>
            <a:lvl4pPr marL="1778000" marR="0" lvl="3" indent="-261619" algn="l" rtl="0">
              <a:spcBef>
                <a:spcPts val="600"/>
              </a:spcBef>
              <a:buClr>
                <a:schemeClr val="lt1"/>
              </a:buClr>
              <a:buSzPct val="119999"/>
              <a:buFont typeface="Arial"/>
              <a:buChar char="•"/>
              <a:defRPr sz="2400" b="0" i="0" u="none" strike="noStrike" cap="none">
                <a:solidFill>
                  <a:schemeClr val="lt1"/>
                </a:solidFill>
                <a:latin typeface="Open Sans"/>
                <a:ea typeface="Open Sans"/>
                <a:cs typeface="Open Sans"/>
                <a:sym typeface="Open Sans"/>
              </a:defRPr>
            </a:lvl4pPr>
            <a:lvl5pPr marL="2222500" marR="0" lvl="4" indent="-261620" algn="l" rtl="0">
              <a:spcBef>
                <a:spcPts val="600"/>
              </a:spcBef>
              <a:buClr>
                <a:schemeClr val="lt1"/>
              </a:buClr>
              <a:buSzPct val="119999"/>
              <a:buFont typeface="Arial"/>
              <a:buChar char="•"/>
              <a:defRPr sz="2400" b="0" i="0" u="none" strike="noStrike" cap="none">
                <a:solidFill>
                  <a:schemeClr val="lt1"/>
                </a:solidFill>
                <a:latin typeface="Open Sans"/>
                <a:ea typeface="Open Sans"/>
                <a:cs typeface="Open Sans"/>
                <a:sym typeface="Open Sans"/>
              </a:defRPr>
            </a:lvl5pPr>
            <a:lvl6pPr marL="2286000" marR="0" lvl="5" indent="0" algn="l" rtl="0">
              <a:spcBef>
                <a:spcPts val="4200"/>
              </a:spcBef>
              <a:buNone/>
              <a:defRPr sz="3600" b="0" i="0" u="none" strike="noStrike" cap="none">
                <a:latin typeface="Helvetica Neue"/>
                <a:ea typeface="Helvetica Neue"/>
                <a:cs typeface="Helvetica Neue"/>
                <a:sym typeface="Helvetica Neue"/>
              </a:defRPr>
            </a:lvl6pPr>
            <a:lvl7pPr marL="2743200" marR="0" lvl="6" indent="0" algn="l" rtl="0">
              <a:spcBef>
                <a:spcPts val="4200"/>
              </a:spcBef>
              <a:buNone/>
              <a:defRPr sz="3600" b="0" i="0" u="none" strike="noStrike" cap="none">
                <a:latin typeface="Helvetica Neue"/>
                <a:ea typeface="Helvetica Neue"/>
                <a:cs typeface="Helvetica Neue"/>
                <a:sym typeface="Helvetica Neue"/>
              </a:defRPr>
            </a:lvl7pPr>
            <a:lvl8pPr marL="3200400" marR="0" lvl="7" indent="0" algn="l" rtl="0">
              <a:spcBef>
                <a:spcPts val="4200"/>
              </a:spcBef>
              <a:buNone/>
              <a:defRPr sz="3600" b="0" i="0" u="none" strike="noStrike" cap="none">
                <a:latin typeface="Helvetica Neue"/>
                <a:ea typeface="Helvetica Neue"/>
                <a:cs typeface="Helvetica Neue"/>
                <a:sym typeface="Helvetica Neue"/>
              </a:defRPr>
            </a:lvl8pPr>
            <a:lvl9pPr marL="3657600" marR="0" lvl="8" indent="0" algn="l" rtl="0">
              <a:spcBef>
                <a:spcPts val="4200"/>
              </a:spcBef>
              <a:buNone/>
              <a:defRPr sz="3600" b="0" i="0" u="none" strike="noStrike" cap="none">
                <a:latin typeface="Helvetica Neue"/>
                <a:ea typeface="Helvetica Neue"/>
                <a:cs typeface="Helvetica Neue"/>
                <a:sym typeface="Helvetica Neue"/>
              </a:defRPr>
            </a:lvl9pPr>
          </a:lstStyle>
          <a:p>
            <a:endParaRPr/>
          </a:p>
        </p:txBody>
      </p:sp>
      <p:sp>
        <p:nvSpPr>
          <p:cNvPr id="60" name="Shape 60"/>
          <p:cNvSpPr txBox="1">
            <a:spLocks noGrp="1"/>
          </p:cNvSpPr>
          <p:nvPr>
            <p:ph type="sldNum" idx="12"/>
          </p:nvPr>
        </p:nvSpPr>
        <p:spPr>
          <a:xfrm>
            <a:off x="12414620" y="9146796"/>
            <a:ext cx="590179" cy="519112"/>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a:t>
            </a:fld>
            <a:endParaRPr lang="en-US" sz="1200">
              <a:solidFill>
                <a:schemeClr val="dk1"/>
              </a:solidFill>
              <a:latin typeface="Open Sans"/>
              <a:ea typeface="Open Sans"/>
              <a:cs typeface="Open Sans"/>
              <a:sym typeface="Open Sans"/>
            </a:endParaRPr>
          </a:p>
        </p:txBody>
      </p:sp>
      <p:sp>
        <p:nvSpPr>
          <p:cNvPr id="61" name="Shape 61"/>
          <p:cNvSpPr txBox="1">
            <a:spLocks noGrp="1"/>
          </p:cNvSpPr>
          <p:nvPr>
            <p:ph type="body" idx="2"/>
          </p:nvPr>
        </p:nvSpPr>
        <p:spPr>
          <a:xfrm>
            <a:off x="2061407" y="4274153"/>
            <a:ext cx="4069517" cy="486941"/>
          </a:xfrm>
          <a:prstGeom prst="rect">
            <a:avLst/>
          </a:prstGeom>
          <a:noFill/>
          <a:ln>
            <a:noFill/>
          </a:ln>
        </p:spPr>
        <p:txBody>
          <a:bodyPr lIns="91425" tIns="91425" rIns="91425" bIns="91425" anchor="t" anchorCtr="0"/>
          <a:lstStyle>
            <a:lvl1pPr marL="0" marR="0" lvl="0" indent="0" algn="l" rtl="0">
              <a:spcBef>
                <a:spcPts val="600"/>
              </a:spcBef>
              <a:buClr>
                <a:srgbClr val="FFFFFF"/>
              </a:buClr>
              <a:buFont typeface="Open Sans"/>
              <a:buNone/>
              <a:defRPr sz="2800" b="1" i="0" u="none" strike="noStrike" cap="none">
                <a:solidFill>
                  <a:srgbClr val="FFFFFF"/>
                </a:solidFill>
                <a:latin typeface="Open Sans"/>
                <a:ea typeface="Open Sans"/>
                <a:cs typeface="Open Sans"/>
                <a:sym typeface="Open Sans"/>
              </a:defRPr>
            </a:lvl1pPr>
            <a:lvl2pPr marL="889000" marR="0" lvl="1"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2pPr>
            <a:lvl3pPr marL="1333500" marR="0" lvl="2"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3pPr>
            <a:lvl4pPr marL="1778000" marR="0" lvl="3"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4pPr>
            <a:lvl5pPr marL="2222500" marR="0" lvl="4"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5pPr>
            <a:lvl6pPr marL="2286000" marR="0" lvl="5" indent="0" algn="l" rtl="0">
              <a:spcBef>
                <a:spcPts val="4200"/>
              </a:spcBef>
              <a:buNone/>
              <a:defRPr sz="3600" b="0" i="0" u="none" strike="noStrike" cap="none">
                <a:latin typeface="Helvetica Neue"/>
                <a:ea typeface="Helvetica Neue"/>
                <a:cs typeface="Helvetica Neue"/>
                <a:sym typeface="Helvetica Neue"/>
              </a:defRPr>
            </a:lvl6pPr>
            <a:lvl7pPr marL="2743200" marR="0" lvl="6" indent="0" algn="l" rtl="0">
              <a:spcBef>
                <a:spcPts val="4200"/>
              </a:spcBef>
              <a:buNone/>
              <a:defRPr sz="3600" b="0" i="0" u="none" strike="noStrike" cap="none">
                <a:latin typeface="Helvetica Neue"/>
                <a:ea typeface="Helvetica Neue"/>
                <a:cs typeface="Helvetica Neue"/>
                <a:sym typeface="Helvetica Neue"/>
              </a:defRPr>
            </a:lvl7pPr>
            <a:lvl8pPr marL="3200400" marR="0" lvl="7" indent="0" algn="l" rtl="0">
              <a:spcBef>
                <a:spcPts val="4200"/>
              </a:spcBef>
              <a:buNone/>
              <a:defRPr sz="3600" b="0" i="0" u="none" strike="noStrike" cap="none">
                <a:latin typeface="Helvetica Neue"/>
                <a:ea typeface="Helvetica Neue"/>
                <a:cs typeface="Helvetica Neue"/>
                <a:sym typeface="Helvetica Neue"/>
              </a:defRPr>
            </a:lvl8pPr>
            <a:lvl9pPr marL="3657600" marR="0" lvl="8" indent="0" algn="l" rtl="0">
              <a:spcBef>
                <a:spcPts val="4200"/>
              </a:spcBef>
              <a:buNone/>
              <a:defRPr sz="3600" b="0" i="0" u="none" strike="noStrike" cap="none">
                <a:latin typeface="Helvetica Neue"/>
                <a:ea typeface="Helvetica Neue"/>
                <a:cs typeface="Helvetica Neue"/>
                <a:sym typeface="Helvetica Neue"/>
              </a:defRPr>
            </a:lvl9pPr>
          </a:lstStyle>
          <a:p>
            <a:endParaRPr/>
          </a:p>
        </p:txBody>
      </p:sp>
      <p:sp>
        <p:nvSpPr>
          <p:cNvPr id="62" name="Shape 62"/>
          <p:cNvSpPr txBox="1">
            <a:spLocks noGrp="1"/>
          </p:cNvSpPr>
          <p:nvPr>
            <p:ph type="body" idx="3"/>
          </p:nvPr>
        </p:nvSpPr>
        <p:spPr>
          <a:xfrm>
            <a:off x="7620232" y="3874019"/>
            <a:ext cx="4794387" cy="400133"/>
          </a:xfrm>
          <a:prstGeom prst="rect">
            <a:avLst/>
          </a:prstGeom>
          <a:noFill/>
          <a:ln>
            <a:noFill/>
          </a:ln>
        </p:spPr>
        <p:txBody>
          <a:bodyPr lIns="91425" tIns="91425" rIns="91425" bIns="91425" anchor="t" anchorCtr="0"/>
          <a:lstStyle>
            <a:lvl1pPr marL="0" marR="0" lvl="0" indent="0" algn="l" rtl="0">
              <a:spcBef>
                <a:spcPts val="600"/>
              </a:spcBef>
              <a:buClr>
                <a:srgbClr val="FFFFFF"/>
              </a:buClr>
              <a:buFont typeface="Open Sans"/>
              <a:buNone/>
              <a:defRPr sz="1800" b="1" i="0" u="none" strike="noStrike" cap="none">
                <a:solidFill>
                  <a:srgbClr val="FFFFFF"/>
                </a:solidFill>
                <a:latin typeface="Open Sans"/>
                <a:ea typeface="Open Sans"/>
                <a:cs typeface="Open Sans"/>
                <a:sym typeface="Open Sans"/>
              </a:defRPr>
            </a:lvl1pPr>
            <a:lvl2pPr marL="889000" marR="0" lvl="1"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2pPr>
            <a:lvl3pPr marL="1333500" marR="0" lvl="2"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3pPr>
            <a:lvl4pPr marL="1778000" marR="0" lvl="3"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4pPr>
            <a:lvl5pPr marL="2222500" marR="0" lvl="4"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5pPr>
            <a:lvl6pPr marL="2286000" marR="0" lvl="5" indent="0" algn="l" rtl="0">
              <a:spcBef>
                <a:spcPts val="4200"/>
              </a:spcBef>
              <a:buNone/>
              <a:defRPr sz="3600" b="0" i="0" u="none" strike="noStrike" cap="none">
                <a:latin typeface="Helvetica Neue"/>
                <a:ea typeface="Helvetica Neue"/>
                <a:cs typeface="Helvetica Neue"/>
                <a:sym typeface="Helvetica Neue"/>
              </a:defRPr>
            </a:lvl6pPr>
            <a:lvl7pPr marL="2743200" marR="0" lvl="6" indent="0" algn="l" rtl="0">
              <a:spcBef>
                <a:spcPts val="4200"/>
              </a:spcBef>
              <a:buNone/>
              <a:defRPr sz="3600" b="0" i="0" u="none" strike="noStrike" cap="none">
                <a:latin typeface="Helvetica Neue"/>
                <a:ea typeface="Helvetica Neue"/>
                <a:cs typeface="Helvetica Neue"/>
                <a:sym typeface="Helvetica Neue"/>
              </a:defRPr>
            </a:lvl7pPr>
            <a:lvl8pPr marL="3200400" marR="0" lvl="7" indent="0" algn="l" rtl="0">
              <a:spcBef>
                <a:spcPts val="4200"/>
              </a:spcBef>
              <a:buNone/>
              <a:defRPr sz="3600" b="0" i="0" u="none" strike="noStrike" cap="none">
                <a:latin typeface="Helvetica Neue"/>
                <a:ea typeface="Helvetica Neue"/>
                <a:cs typeface="Helvetica Neue"/>
                <a:sym typeface="Helvetica Neue"/>
              </a:defRPr>
            </a:lvl8pPr>
            <a:lvl9pPr marL="3657600" marR="0" lvl="8" indent="0" algn="l" rtl="0">
              <a:spcBef>
                <a:spcPts val="4200"/>
              </a:spcBef>
              <a:buNone/>
              <a:defRPr sz="3600" b="0" i="0" u="none" strike="noStrike" cap="none">
                <a:latin typeface="Helvetica Neue"/>
                <a:ea typeface="Helvetica Neue"/>
                <a:cs typeface="Helvetica Neue"/>
                <a:sym typeface="Helvetica Neue"/>
              </a:defRPr>
            </a:lvl9pPr>
          </a:lstStyle>
          <a:p>
            <a:endParaRPr/>
          </a:p>
        </p:txBody>
      </p:sp>
      <p:sp>
        <p:nvSpPr>
          <p:cNvPr id="63" name="Shape 63"/>
          <p:cNvSpPr txBox="1">
            <a:spLocks noGrp="1"/>
          </p:cNvSpPr>
          <p:nvPr>
            <p:ph type="body" idx="4"/>
          </p:nvPr>
        </p:nvSpPr>
        <p:spPr>
          <a:xfrm>
            <a:off x="7620232" y="4296032"/>
            <a:ext cx="4794387" cy="400133"/>
          </a:xfrm>
          <a:prstGeom prst="rect">
            <a:avLst/>
          </a:prstGeom>
          <a:noFill/>
          <a:ln>
            <a:noFill/>
          </a:ln>
        </p:spPr>
        <p:txBody>
          <a:bodyPr lIns="91425" tIns="91425" rIns="91425" bIns="91425" anchor="t" anchorCtr="0"/>
          <a:lstStyle>
            <a:lvl1pPr marL="0" marR="0" lvl="0" indent="0" algn="l" rtl="0">
              <a:spcBef>
                <a:spcPts val="600"/>
              </a:spcBef>
              <a:buClr>
                <a:srgbClr val="FFFFFF"/>
              </a:buClr>
              <a:buFont typeface="Open Sans"/>
              <a:buNone/>
              <a:defRPr sz="1600" b="0" i="0" u="none" strike="noStrike" cap="none">
                <a:solidFill>
                  <a:srgbClr val="FFFFFF"/>
                </a:solidFill>
                <a:latin typeface="Open Sans"/>
                <a:ea typeface="Open Sans"/>
                <a:cs typeface="Open Sans"/>
                <a:sym typeface="Open Sans"/>
              </a:defRPr>
            </a:lvl1pPr>
            <a:lvl2pPr marL="889000" marR="0" lvl="1"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2pPr>
            <a:lvl3pPr marL="1333500" marR="0" lvl="2"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3pPr>
            <a:lvl4pPr marL="1778000" marR="0" lvl="3"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4pPr>
            <a:lvl5pPr marL="2222500" marR="0" lvl="4"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5pPr>
            <a:lvl6pPr marL="2286000" marR="0" lvl="5" indent="0" algn="l" rtl="0">
              <a:spcBef>
                <a:spcPts val="4200"/>
              </a:spcBef>
              <a:buNone/>
              <a:defRPr sz="3600" b="0" i="0" u="none" strike="noStrike" cap="none">
                <a:latin typeface="Helvetica Neue"/>
                <a:ea typeface="Helvetica Neue"/>
                <a:cs typeface="Helvetica Neue"/>
                <a:sym typeface="Helvetica Neue"/>
              </a:defRPr>
            </a:lvl6pPr>
            <a:lvl7pPr marL="2743200" marR="0" lvl="6" indent="0" algn="l" rtl="0">
              <a:spcBef>
                <a:spcPts val="4200"/>
              </a:spcBef>
              <a:buNone/>
              <a:defRPr sz="3600" b="0" i="0" u="none" strike="noStrike" cap="none">
                <a:latin typeface="Helvetica Neue"/>
                <a:ea typeface="Helvetica Neue"/>
                <a:cs typeface="Helvetica Neue"/>
                <a:sym typeface="Helvetica Neue"/>
              </a:defRPr>
            </a:lvl7pPr>
            <a:lvl8pPr marL="3200400" marR="0" lvl="7" indent="0" algn="l" rtl="0">
              <a:spcBef>
                <a:spcPts val="4200"/>
              </a:spcBef>
              <a:buNone/>
              <a:defRPr sz="3600" b="0" i="0" u="none" strike="noStrike" cap="none">
                <a:latin typeface="Helvetica Neue"/>
                <a:ea typeface="Helvetica Neue"/>
                <a:cs typeface="Helvetica Neue"/>
                <a:sym typeface="Helvetica Neue"/>
              </a:defRPr>
            </a:lvl8pPr>
            <a:lvl9pPr marL="3657600" marR="0" lvl="8" indent="0" algn="l" rtl="0">
              <a:spcBef>
                <a:spcPts val="4200"/>
              </a:spcBef>
              <a:buNone/>
              <a:defRPr sz="3600" b="0" i="0" u="none" strike="noStrike" cap="none">
                <a:latin typeface="Helvetica Neue"/>
                <a:ea typeface="Helvetica Neue"/>
                <a:cs typeface="Helvetica Neue"/>
                <a:sym typeface="Helvetica Neue"/>
              </a:defRPr>
            </a:lvl9pPr>
          </a:lstStyle>
          <a:p>
            <a:endParaRPr/>
          </a:p>
        </p:txBody>
      </p:sp>
      <p:sp>
        <p:nvSpPr>
          <p:cNvPr id="64" name="Shape 64"/>
          <p:cNvSpPr txBox="1">
            <a:spLocks noGrp="1"/>
          </p:cNvSpPr>
          <p:nvPr>
            <p:ph type="body" idx="5"/>
          </p:nvPr>
        </p:nvSpPr>
        <p:spPr>
          <a:xfrm>
            <a:off x="7620232" y="5870937"/>
            <a:ext cx="4794387" cy="400133"/>
          </a:xfrm>
          <a:prstGeom prst="rect">
            <a:avLst/>
          </a:prstGeom>
          <a:noFill/>
          <a:ln>
            <a:noFill/>
          </a:ln>
        </p:spPr>
        <p:txBody>
          <a:bodyPr lIns="91425" tIns="91425" rIns="91425" bIns="91425" anchor="t" anchorCtr="0"/>
          <a:lstStyle>
            <a:lvl1pPr marL="0" marR="0" lvl="0" indent="0" algn="l" rtl="0">
              <a:spcBef>
                <a:spcPts val="600"/>
              </a:spcBef>
              <a:buClr>
                <a:srgbClr val="58BDD4"/>
              </a:buClr>
              <a:buFont typeface="Open Sans"/>
              <a:buNone/>
              <a:defRPr sz="1800" b="1" i="0" u="none" strike="noStrike" cap="none">
                <a:solidFill>
                  <a:srgbClr val="58BDD4"/>
                </a:solidFill>
                <a:latin typeface="Open Sans"/>
                <a:ea typeface="Open Sans"/>
                <a:cs typeface="Open Sans"/>
                <a:sym typeface="Open Sans"/>
              </a:defRPr>
            </a:lvl1pPr>
            <a:lvl2pPr marL="889000" marR="0" lvl="1"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2pPr>
            <a:lvl3pPr marL="1333500" marR="0" lvl="2"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3pPr>
            <a:lvl4pPr marL="1778000" marR="0" lvl="3"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4pPr>
            <a:lvl5pPr marL="2222500" marR="0" lvl="4"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5pPr>
            <a:lvl6pPr marL="2286000" marR="0" lvl="5" indent="0" algn="l" rtl="0">
              <a:spcBef>
                <a:spcPts val="4200"/>
              </a:spcBef>
              <a:buNone/>
              <a:defRPr sz="3600" b="0" i="0" u="none" strike="noStrike" cap="none">
                <a:latin typeface="Helvetica Neue"/>
                <a:ea typeface="Helvetica Neue"/>
                <a:cs typeface="Helvetica Neue"/>
                <a:sym typeface="Helvetica Neue"/>
              </a:defRPr>
            </a:lvl6pPr>
            <a:lvl7pPr marL="2743200" marR="0" lvl="6" indent="0" algn="l" rtl="0">
              <a:spcBef>
                <a:spcPts val="4200"/>
              </a:spcBef>
              <a:buNone/>
              <a:defRPr sz="3600" b="0" i="0" u="none" strike="noStrike" cap="none">
                <a:latin typeface="Helvetica Neue"/>
                <a:ea typeface="Helvetica Neue"/>
                <a:cs typeface="Helvetica Neue"/>
                <a:sym typeface="Helvetica Neue"/>
              </a:defRPr>
            </a:lvl7pPr>
            <a:lvl8pPr marL="3200400" marR="0" lvl="7" indent="0" algn="l" rtl="0">
              <a:spcBef>
                <a:spcPts val="4200"/>
              </a:spcBef>
              <a:buNone/>
              <a:defRPr sz="3600" b="0" i="0" u="none" strike="noStrike" cap="none">
                <a:latin typeface="Helvetica Neue"/>
                <a:ea typeface="Helvetica Neue"/>
                <a:cs typeface="Helvetica Neue"/>
                <a:sym typeface="Helvetica Neue"/>
              </a:defRPr>
            </a:lvl8pPr>
            <a:lvl9pPr marL="3657600" marR="0" lvl="8" indent="0" algn="l" rtl="0">
              <a:spcBef>
                <a:spcPts val="4200"/>
              </a:spcBef>
              <a:buNone/>
              <a:defRPr sz="3600" b="0" i="0" u="none" strike="noStrike" cap="none">
                <a:latin typeface="Helvetica Neue"/>
                <a:ea typeface="Helvetica Neue"/>
                <a:cs typeface="Helvetica Neue"/>
                <a:sym typeface="Helvetica Neue"/>
              </a:defRPr>
            </a:lvl9pPr>
          </a:lstStyle>
          <a:p>
            <a:endParaRPr/>
          </a:p>
        </p:txBody>
      </p:sp>
      <p:sp>
        <p:nvSpPr>
          <p:cNvPr id="65" name="Shape 65"/>
          <p:cNvSpPr txBox="1">
            <a:spLocks noGrp="1"/>
          </p:cNvSpPr>
          <p:nvPr>
            <p:ph type="body" idx="6"/>
          </p:nvPr>
        </p:nvSpPr>
        <p:spPr>
          <a:xfrm>
            <a:off x="7620232" y="6292948"/>
            <a:ext cx="4794387" cy="400133"/>
          </a:xfrm>
          <a:prstGeom prst="rect">
            <a:avLst/>
          </a:prstGeom>
          <a:noFill/>
          <a:ln>
            <a:noFill/>
          </a:ln>
        </p:spPr>
        <p:txBody>
          <a:bodyPr lIns="91425" tIns="91425" rIns="91425" bIns="91425" anchor="t" anchorCtr="0"/>
          <a:lstStyle>
            <a:lvl1pPr marL="0" marR="0" lvl="0" indent="0" algn="l" rtl="0">
              <a:spcBef>
                <a:spcPts val="600"/>
              </a:spcBef>
              <a:buClr>
                <a:schemeClr val="dk1"/>
              </a:buClr>
              <a:buFont typeface="Open Sans"/>
              <a:buNone/>
              <a:defRPr sz="1600" b="0" i="0" u="none" strike="noStrike" cap="none">
                <a:solidFill>
                  <a:schemeClr val="dk1"/>
                </a:solidFill>
                <a:latin typeface="Open Sans"/>
                <a:ea typeface="Open Sans"/>
                <a:cs typeface="Open Sans"/>
                <a:sym typeface="Open Sans"/>
              </a:defRPr>
            </a:lvl1pPr>
            <a:lvl2pPr marL="889000" marR="0" lvl="1"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2pPr>
            <a:lvl3pPr marL="1333500" marR="0" lvl="2"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3pPr>
            <a:lvl4pPr marL="1778000" marR="0" lvl="3"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4pPr>
            <a:lvl5pPr marL="2222500" marR="0" lvl="4"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5pPr>
            <a:lvl6pPr marL="2286000" marR="0" lvl="5" indent="0" algn="l" rtl="0">
              <a:spcBef>
                <a:spcPts val="4200"/>
              </a:spcBef>
              <a:buNone/>
              <a:defRPr sz="3600" b="0" i="0" u="none" strike="noStrike" cap="none">
                <a:latin typeface="Helvetica Neue"/>
                <a:ea typeface="Helvetica Neue"/>
                <a:cs typeface="Helvetica Neue"/>
                <a:sym typeface="Helvetica Neue"/>
              </a:defRPr>
            </a:lvl6pPr>
            <a:lvl7pPr marL="2743200" marR="0" lvl="6" indent="0" algn="l" rtl="0">
              <a:spcBef>
                <a:spcPts val="4200"/>
              </a:spcBef>
              <a:buNone/>
              <a:defRPr sz="3600" b="0" i="0" u="none" strike="noStrike" cap="none">
                <a:latin typeface="Helvetica Neue"/>
                <a:ea typeface="Helvetica Neue"/>
                <a:cs typeface="Helvetica Neue"/>
                <a:sym typeface="Helvetica Neue"/>
              </a:defRPr>
            </a:lvl7pPr>
            <a:lvl8pPr marL="3200400" marR="0" lvl="7" indent="0" algn="l" rtl="0">
              <a:spcBef>
                <a:spcPts val="4200"/>
              </a:spcBef>
              <a:buNone/>
              <a:defRPr sz="3600" b="0" i="0" u="none" strike="noStrike" cap="none">
                <a:latin typeface="Helvetica Neue"/>
                <a:ea typeface="Helvetica Neue"/>
                <a:cs typeface="Helvetica Neue"/>
                <a:sym typeface="Helvetica Neue"/>
              </a:defRPr>
            </a:lvl8pPr>
            <a:lvl9pPr marL="3657600" marR="0" lvl="8" indent="0" algn="l" rtl="0">
              <a:spcBef>
                <a:spcPts val="4200"/>
              </a:spcBef>
              <a:buNone/>
              <a:defRPr sz="3600" b="0" i="0" u="none" strike="noStrike" cap="none">
                <a:latin typeface="Helvetica Neue"/>
                <a:ea typeface="Helvetica Neue"/>
                <a:cs typeface="Helvetica Neue"/>
                <a:sym typeface="Helvetica Ne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952500" y="444500"/>
            <a:ext cx="11099799" cy="2158999"/>
          </a:xfrm>
          <a:prstGeom prst="rect">
            <a:avLst/>
          </a:prstGeom>
          <a:noFill/>
          <a:ln>
            <a:noFill/>
          </a:ln>
        </p:spPr>
        <p:txBody>
          <a:bodyPr lIns="91425" tIns="91425" rIns="91425" bIns="91425" anchor="ctr" anchorCtr="0"/>
          <a:lstStyle>
            <a:lvl1pPr marL="0" marR="0" lvl="0"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1pPr>
            <a:lvl2pPr marL="0" marR="0" lvl="1"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2pPr>
            <a:lvl3pPr marL="0" marR="0" lvl="2"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3pPr>
            <a:lvl4pPr marL="0" marR="0" lvl="3"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4pPr>
            <a:lvl5pPr marL="0" marR="0" lvl="4"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5pPr>
            <a:lvl6pPr marL="0" marR="0" lvl="5"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6pPr>
            <a:lvl7pPr marL="0" marR="0" lvl="6"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7pPr>
            <a:lvl8pPr marL="0" marR="0" lvl="7"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8pPr>
            <a:lvl9pPr marL="0" marR="0" lvl="8" indent="0" algn="ctr" rtl="0">
              <a:lnSpc>
                <a:spcPct val="80000"/>
              </a:lnSpc>
              <a:spcBef>
                <a:spcPts val="0"/>
              </a:spcBef>
              <a:buNone/>
              <a:defRPr sz="9000" b="0" i="0" u="none" strike="noStrike" cap="none">
                <a:solidFill>
                  <a:srgbClr val="FFFFFF"/>
                </a:solidFill>
                <a:latin typeface="Open Sans"/>
                <a:ea typeface="Open Sans"/>
                <a:cs typeface="Open Sans"/>
                <a:sym typeface="Open Sans"/>
              </a:defRPr>
            </a:lvl9pPr>
          </a:lstStyle>
          <a:p>
            <a:endParaRPr/>
          </a:p>
        </p:txBody>
      </p:sp>
      <p:sp>
        <p:nvSpPr>
          <p:cNvPr id="7" name="Shape 7"/>
          <p:cNvSpPr txBox="1">
            <a:spLocks noGrp="1"/>
          </p:cNvSpPr>
          <p:nvPr>
            <p:ph type="body" idx="1"/>
          </p:nvPr>
        </p:nvSpPr>
        <p:spPr>
          <a:xfrm>
            <a:off x="952500" y="2603500"/>
            <a:ext cx="11099799" cy="6286499"/>
          </a:xfrm>
          <a:prstGeom prst="rect">
            <a:avLst/>
          </a:prstGeom>
          <a:noFill/>
          <a:ln>
            <a:noFill/>
          </a:ln>
        </p:spPr>
        <p:txBody>
          <a:bodyPr lIns="91425" tIns="91425" rIns="91425" bIns="91425" anchor="t" anchorCtr="0"/>
          <a:lstStyle>
            <a:lvl1pPr marL="444500" marR="0" lvl="0"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1pPr>
            <a:lvl2pPr marL="889000" marR="0" lvl="1"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2pPr>
            <a:lvl3pPr marL="1333500" marR="0" lvl="2"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3pPr>
            <a:lvl4pPr marL="1778000" marR="0" lvl="3"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4pPr>
            <a:lvl5pPr marL="2222500" marR="0" lvl="4" indent="-311150" algn="l" rtl="0">
              <a:spcBef>
                <a:spcPts val="600"/>
              </a:spcBef>
              <a:buClr>
                <a:schemeClr val="lt2"/>
              </a:buClr>
              <a:buSzPct val="75000"/>
              <a:buFont typeface="Open Sans"/>
              <a:buChar char="•"/>
              <a:defRPr sz="2800" b="1" i="0" u="none" strike="noStrike" cap="none">
                <a:solidFill>
                  <a:schemeClr val="lt2"/>
                </a:solidFill>
                <a:latin typeface="Open Sans"/>
                <a:ea typeface="Open Sans"/>
                <a:cs typeface="Open Sans"/>
                <a:sym typeface="Open Sans"/>
              </a:defRPr>
            </a:lvl5pPr>
            <a:lvl6pPr marL="2286000" marR="0" lvl="5" indent="0" algn="l" rtl="0">
              <a:spcBef>
                <a:spcPts val="4200"/>
              </a:spcBef>
              <a:buNone/>
              <a:defRPr sz="3600" b="0" i="0" u="none" strike="noStrike" cap="none">
                <a:latin typeface="Helvetica Neue"/>
                <a:ea typeface="Helvetica Neue"/>
                <a:cs typeface="Helvetica Neue"/>
                <a:sym typeface="Helvetica Neue"/>
              </a:defRPr>
            </a:lvl6pPr>
            <a:lvl7pPr marL="2743200" marR="0" lvl="6" indent="0" algn="l" rtl="0">
              <a:spcBef>
                <a:spcPts val="4200"/>
              </a:spcBef>
              <a:buNone/>
              <a:defRPr sz="3600" b="0" i="0" u="none" strike="noStrike" cap="none">
                <a:latin typeface="Helvetica Neue"/>
                <a:ea typeface="Helvetica Neue"/>
                <a:cs typeface="Helvetica Neue"/>
                <a:sym typeface="Helvetica Neue"/>
              </a:defRPr>
            </a:lvl7pPr>
            <a:lvl8pPr marL="3200400" marR="0" lvl="7" indent="0" algn="l" rtl="0">
              <a:spcBef>
                <a:spcPts val="4200"/>
              </a:spcBef>
              <a:buNone/>
              <a:defRPr sz="3600" b="0" i="0" u="none" strike="noStrike" cap="none">
                <a:latin typeface="Helvetica Neue"/>
                <a:ea typeface="Helvetica Neue"/>
                <a:cs typeface="Helvetica Neue"/>
                <a:sym typeface="Helvetica Neue"/>
              </a:defRPr>
            </a:lvl8pPr>
            <a:lvl9pPr marL="3657600" marR="0" lvl="8" indent="0" algn="l" rtl="0">
              <a:spcBef>
                <a:spcPts val="4200"/>
              </a:spcBef>
              <a:buNone/>
              <a:defRPr sz="3600" b="0" i="0" u="none" strike="noStrike" cap="none">
                <a:latin typeface="Helvetica Neue"/>
                <a:ea typeface="Helvetica Neue"/>
                <a:cs typeface="Helvetica Neue"/>
                <a:sym typeface="Helvetica Neue"/>
              </a:defRPr>
            </a:lvl9pPr>
          </a:lstStyle>
          <a:p>
            <a:endParaRPr/>
          </a:p>
        </p:txBody>
      </p:sp>
      <p:pic>
        <p:nvPicPr>
          <p:cNvPr id="8" name="Shape 8"/>
          <p:cNvPicPr preferRelativeResize="0"/>
          <p:nvPr/>
        </p:nvPicPr>
        <p:blipFill rotWithShape="1">
          <a:blip r:embed="rId8">
            <a:alphaModFix/>
          </a:blip>
          <a:srcRect/>
          <a:stretch/>
        </p:blipFill>
        <p:spPr>
          <a:xfrm>
            <a:off x="9782250" y="8725317"/>
            <a:ext cx="2632368" cy="330708"/>
          </a:xfrm>
          <a:prstGeom prst="rect">
            <a:avLst/>
          </a:prstGeom>
          <a:noFill/>
          <a:ln>
            <a:noFill/>
          </a:ln>
        </p:spPr>
      </p:pic>
      <p:sp>
        <p:nvSpPr>
          <p:cNvPr id="9" name="Shape 9"/>
          <p:cNvSpPr/>
          <p:nvPr/>
        </p:nvSpPr>
        <p:spPr>
          <a:xfrm>
            <a:off x="-12700" y="-25402"/>
            <a:ext cx="13030200" cy="129287"/>
          </a:xfrm>
          <a:prstGeom prst="rect">
            <a:avLst/>
          </a:prstGeom>
          <a:solidFill>
            <a:srgbClr val="EC602E"/>
          </a:solidFill>
          <a:ln>
            <a:noFill/>
          </a:ln>
        </p:spPr>
        <p:txBody>
          <a:bodyPr lIns="0" tIns="0" rIns="0" bIns="0" anchor="ctr" anchorCtr="0">
            <a:noAutofit/>
          </a:bodyPr>
          <a:lstStyle/>
          <a:p>
            <a:pPr marL="0" marR="0" lvl="0" indent="0" algn="ctr" rtl="0">
              <a:spcBef>
                <a:spcPts val="0"/>
              </a:spcBef>
              <a:buNone/>
            </a:pPr>
            <a:endParaRPr sz="3600" b="0" i="0" u="none" strike="noStrike" cap="none">
              <a:latin typeface="Helvetica Neue"/>
              <a:ea typeface="Helvetica Neue"/>
              <a:cs typeface="Helvetica Neue"/>
              <a:sym typeface="Helvetica Neue"/>
            </a:endParaRPr>
          </a:p>
        </p:txBody>
      </p:sp>
      <p:sp>
        <p:nvSpPr>
          <p:cNvPr id="10" name="Shape 10"/>
          <p:cNvSpPr txBox="1"/>
          <p:nvPr/>
        </p:nvSpPr>
        <p:spPr>
          <a:xfrm>
            <a:off x="8903342" y="9275397"/>
            <a:ext cx="3511276" cy="271868"/>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rgbClr val="000000"/>
              </a:buClr>
              <a:buSzPct val="25000"/>
              <a:buFont typeface="Open Sans"/>
              <a:buNone/>
            </a:pPr>
            <a:r>
              <a:rPr lang="en-US" sz="1100" b="0" i="0" u="none" strike="noStrike" cap="none">
                <a:solidFill>
                  <a:srgbClr val="000000"/>
                </a:solidFill>
                <a:latin typeface="Open Sans"/>
                <a:ea typeface="Open Sans"/>
                <a:cs typeface="Open Sans"/>
                <a:sym typeface="Open Sans"/>
              </a:rPr>
              <a:t>Copyright 2015 © Kickboard, Inc. All rights reserved.</a:t>
            </a:r>
          </a:p>
        </p:txBody>
      </p:sp>
      <p:sp>
        <p:nvSpPr>
          <p:cNvPr id="11" name="Shape 11"/>
          <p:cNvSpPr txBox="1">
            <a:spLocks noGrp="1"/>
          </p:cNvSpPr>
          <p:nvPr>
            <p:ph type="sldNum" idx="12"/>
          </p:nvPr>
        </p:nvSpPr>
        <p:spPr>
          <a:xfrm>
            <a:off x="12414620" y="9146796"/>
            <a:ext cx="590179" cy="519112"/>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dk1"/>
                </a:solidFill>
                <a:latin typeface="Open Sans"/>
                <a:ea typeface="Open Sans"/>
                <a:cs typeface="Open Sans"/>
                <a:sym typeface="Open Sans"/>
              </a:rPr>
              <a:t>‹#›</a:t>
            </a:fld>
            <a:endParaRPr lang="en-US" sz="1200" b="0" i="0" u="none" strike="noStrike" cap="none">
              <a:solidFill>
                <a:schemeClr val="dk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5109223" y="2724698"/>
            <a:ext cx="7284293" cy="3313205"/>
          </a:xfrm>
          <a:prstGeom prst="rect">
            <a:avLst/>
          </a:prstGeom>
          <a:noFill/>
          <a:ln>
            <a:noFill/>
          </a:ln>
        </p:spPr>
        <p:txBody>
          <a:bodyPr lIns="0" tIns="0" rIns="0" bIns="0" anchor="ctr" anchorCtr="0">
            <a:noAutofit/>
          </a:bodyPr>
          <a:lstStyle/>
          <a:p>
            <a:pPr marL="0" marR="0" lvl="0" indent="0" algn="l" rtl="0">
              <a:lnSpc>
                <a:spcPct val="80000"/>
              </a:lnSpc>
              <a:spcBef>
                <a:spcPts val="0"/>
              </a:spcBef>
              <a:buSzPct val="25000"/>
              <a:buNone/>
            </a:pPr>
            <a:r>
              <a:rPr lang="en-US" sz="7200" b="0" i="0" u="none" strike="noStrike" cap="none">
                <a:solidFill>
                  <a:srgbClr val="FFFFFF"/>
                </a:solidFill>
                <a:latin typeface="Open Sans"/>
                <a:ea typeface="Open Sans"/>
                <a:cs typeface="Open Sans"/>
                <a:sym typeface="Open Sans"/>
              </a:rPr>
              <a:t>Kickboard</a:t>
            </a:r>
            <a:br>
              <a:rPr lang="en-US" sz="7200" b="0" i="0" u="none" strike="noStrike" cap="none">
                <a:solidFill>
                  <a:srgbClr val="FFFFFF"/>
                </a:solidFill>
                <a:latin typeface="Open Sans"/>
                <a:ea typeface="Open Sans"/>
                <a:cs typeface="Open Sans"/>
                <a:sym typeface="Open Sans"/>
              </a:rPr>
            </a:br>
            <a:r>
              <a:rPr lang="en-US" sz="7200" b="0" i="0" u="none" strike="noStrike" cap="none">
                <a:solidFill>
                  <a:srgbClr val="FFFFFF"/>
                </a:solidFill>
                <a:latin typeface="Open Sans"/>
                <a:ea typeface="Open Sans"/>
                <a:cs typeface="Open Sans"/>
                <a:sym typeface="Open Sans"/>
              </a:rPr>
              <a:t>Staff Training</a:t>
            </a:r>
            <a:br>
              <a:rPr lang="en-US" sz="7200" b="0" i="0" u="none" strike="noStrike" cap="none">
                <a:solidFill>
                  <a:srgbClr val="FFFFFF"/>
                </a:solidFill>
                <a:latin typeface="Open Sans"/>
                <a:ea typeface="Open Sans"/>
                <a:cs typeface="Open Sans"/>
                <a:sym typeface="Open Sans"/>
              </a:rPr>
            </a:br>
            <a:r>
              <a:rPr lang="en-US" sz="7200" b="0" i="0" u="none" strike="noStrike" cap="none">
                <a:solidFill>
                  <a:srgbClr val="FFFFFF"/>
                </a:solidFill>
                <a:latin typeface="Open Sans"/>
                <a:ea typeface="Open Sans"/>
                <a:cs typeface="Open Sans"/>
                <a:sym typeface="Open Sans"/>
              </a:rPr>
              <a:t>CULTURE</a:t>
            </a:r>
          </a:p>
        </p:txBody>
      </p:sp>
      <p:sp>
        <p:nvSpPr>
          <p:cNvPr id="71" name="Shape 71"/>
          <p:cNvSpPr txBox="1">
            <a:spLocks noGrp="1"/>
          </p:cNvSpPr>
          <p:nvPr>
            <p:ph type="sldNum" idx="12"/>
          </p:nvPr>
        </p:nvSpPr>
        <p:spPr>
          <a:xfrm>
            <a:off x="12414620" y="9146796"/>
            <a:ext cx="590179" cy="519112"/>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dk1"/>
                </a:solidFill>
                <a:latin typeface="Open Sans"/>
                <a:ea typeface="Open Sans"/>
                <a:cs typeface="Open Sans"/>
                <a:sym typeface="Open Sans"/>
              </a:rPr>
              <a:t>1</a:t>
            </a:fld>
            <a:endParaRPr lang="en-US" sz="1200" b="0" i="0" u="none" strike="noStrike" cap="none">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sldNum" idx="12"/>
          </p:nvPr>
        </p:nvSpPr>
        <p:spPr>
          <a:xfrm>
            <a:off x="12414620" y="9146796"/>
            <a:ext cx="590100" cy="5190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10</a:t>
            </a:fld>
            <a:endParaRPr lang="en-US" sz="1200">
              <a:solidFill>
                <a:schemeClr val="dk1"/>
              </a:solidFill>
              <a:latin typeface="Open Sans"/>
              <a:ea typeface="Open Sans"/>
              <a:cs typeface="Open Sans"/>
              <a:sym typeface="Open Sans"/>
            </a:endParaRPr>
          </a:p>
        </p:txBody>
      </p:sp>
      <p:sp>
        <p:nvSpPr>
          <p:cNvPr id="152" name="Shape 152"/>
          <p:cNvSpPr/>
          <p:nvPr/>
        </p:nvSpPr>
        <p:spPr>
          <a:xfrm>
            <a:off x="-12700" y="116471"/>
            <a:ext cx="13030200" cy="1741200"/>
          </a:xfrm>
          <a:prstGeom prst="rect">
            <a:avLst/>
          </a:prstGeom>
          <a:solidFill>
            <a:srgbClr val="F8F7F9"/>
          </a:solidFill>
          <a:ln>
            <a:noFill/>
          </a:ln>
        </p:spPr>
        <p:txBody>
          <a:bodyPr lIns="0" tIns="0" rIns="0" bIns="0" anchor="ctr" anchorCtr="0">
            <a:noAutofit/>
          </a:bodyPr>
          <a:lstStyle/>
          <a:p>
            <a:pPr marL="0" marR="0" lvl="0" indent="0" algn="ctr" rtl="0">
              <a:spcBef>
                <a:spcPts val="0"/>
              </a:spcBef>
              <a:buNone/>
            </a:pPr>
            <a:endParaRPr sz="3600">
              <a:latin typeface="Helvetica Neue"/>
              <a:ea typeface="Helvetica Neue"/>
              <a:cs typeface="Helvetica Neue"/>
              <a:sym typeface="Helvetica Neue"/>
            </a:endParaRPr>
          </a:p>
        </p:txBody>
      </p:sp>
      <p:pic>
        <p:nvPicPr>
          <p:cNvPr id="153" name="Shape 153"/>
          <p:cNvPicPr preferRelativeResize="0"/>
          <p:nvPr/>
        </p:nvPicPr>
        <p:blipFill rotWithShape="1">
          <a:blip r:embed="rId3">
            <a:alphaModFix/>
          </a:blip>
          <a:srcRect/>
          <a:stretch/>
        </p:blipFill>
        <p:spPr>
          <a:xfrm>
            <a:off x="494254" y="245255"/>
            <a:ext cx="1534800" cy="1534800"/>
          </a:xfrm>
          <a:prstGeom prst="rect">
            <a:avLst/>
          </a:prstGeom>
          <a:noFill/>
          <a:ln>
            <a:noFill/>
          </a:ln>
        </p:spPr>
      </p:pic>
      <p:sp>
        <p:nvSpPr>
          <p:cNvPr id="154" name="Shape 154"/>
          <p:cNvSpPr txBox="1"/>
          <p:nvPr/>
        </p:nvSpPr>
        <p:spPr>
          <a:xfrm>
            <a:off x="2180250" y="587431"/>
            <a:ext cx="10520700" cy="779700"/>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chemeClr val="accent4"/>
              </a:buClr>
              <a:buSzPct val="25000"/>
              <a:buFont typeface="Open Sans"/>
              <a:buNone/>
            </a:pPr>
            <a:r>
              <a:rPr lang="en-US" sz="4400" b="1">
                <a:solidFill>
                  <a:schemeClr val="accent4"/>
                </a:solidFill>
                <a:latin typeface="Open Sans"/>
                <a:ea typeface="Open Sans"/>
                <a:cs typeface="Open Sans"/>
                <a:sym typeface="Open Sans"/>
              </a:rPr>
              <a:t>Our Consequences</a:t>
            </a:r>
          </a:p>
        </p:txBody>
      </p:sp>
      <p:sp>
        <p:nvSpPr>
          <p:cNvPr id="155" name="Shape 155"/>
          <p:cNvSpPr txBox="1"/>
          <p:nvPr/>
        </p:nvSpPr>
        <p:spPr>
          <a:xfrm>
            <a:off x="1101750" y="2303325"/>
            <a:ext cx="11142600" cy="5907300"/>
          </a:xfrm>
          <a:prstGeom prst="rect">
            <a:avLst/>
          </a:prstGeom>
          <a:noFill/>
          <a:ln>
            <a:noFill/>
          </a:ln>
        </p:spPr>
        <p:txBody>
          <a:bodyPr lIns="91425" tIns="91425" rIns="91425" bIns="91425" anchor="t" anchorCtr="0">
            <a:noAutofit/>
          </a:bodyPr>
          <a:lstStyle/>
          <a:p>
            <a:pPr marL="457200" lvl="0" indent="-469900" rtl="0">
              <a:spcBef>
                <a:spcPts val="0"/>
              </a:spcBef>
              <a:buSzPct val="100000"/>
              <a:buChar char="●"/>
            </a:pPr>
            <a:r>
              <a:rPr lang="en-US" sz="3800" dirty="0" smtClean="0"/>
              <a:t>Consequences are an automatic action caused by student behavior</a:t>
            </a:r>
          </a:p>
          <a:p>
            <a:pPr marL="457200" lvl="0" indent="-469900" rtl="0">
              <a:spcBef>
                <a:spcPts val="0"/>
              </a:spcBef>
              <a:buSzPct val="100000"/>
              <a:buChar char="●"/>
            </a:pPr>
            <a:endParaRPr lang="en-US" sz="3800" dirty="0"/>
          </a:p>
          <a:p>
            <a:pPr marL="457200" lvl="0" indent="-469900" rtl="0">
              <a:spcBef>
                <a:spcPts val="0"/>
              </a:spcBef>
              <a:buSzPct val="100000"/>
              <a:buChar char="●"/>
            </a:pPr>
            <a:r>
              <a:rPr lang="en-US" sz="3800" dirty="0" smtClean="0"/>
              <a:t>We currently have one consequence, an office </a:t>
            </a:r>
            <a:r>
              <a:rPr lang="en-US" sz="3800" dirty="0" smtClean="0"/>
              <a:t>referral</a:t>
            </a:r>
          </a:p>
          <a:p>
            <a:pPr marL="457200" lvl="0" indent="-469900" rtl="0">
              <a:spcBef>
                <a:spcPts val="0"/>
              </a:spcBef>
              <a:buSzPct val="100000"/>
              <a:buChar char="●"/>
            </a:pPr>
            <a:endParaRPr lang="en-US" sz="3800" dirty="0"/>
          </a:p>
          <a:p>
            <a:pPr marL="457200" lvl="0" indent="-469900" rtl="0">
              <a:spcBef>
                <a:spcPts val="0"/>
              </a:spcBef>
              <a:buSzPct val="100000"/>
              <a:buChar char="●"/>
            </a:pPr>
            <a:r>
              <a:rPr lang="en-US" sz="3800" dirty="0" smtClean="0"/>
              <a:t>BUT, we can make or change consequences when the need arises  </a:t>
            </a:r>
            <a:endParaRPr lang="en-US" sz="3800" dirty="0"/>
          </a:p>
          <a:p>
            <a:pPr lvl="0" rtl="0">
              <a:spcBef>
                <a:spcPts val="0"/>
              </a:spcBef>
              <a:buNone/>
            </a:pPr>
            <a:endParaRPr sz="3800" dirty="0"/>
          </a:p>
          <a:p>
            <a:pPr lvl="0">
              <a:spcBef>
                <a:spcPts val="0"/>
              </a:spcBef>
              <a:buNone/>
            </a:pPr>
            <a:endParaRPr sz="3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sldNum" idx="12"/>
          </p:nvPr>
        </p:nvSpPr>
        <p:spPr>
          <a:xfrm>
            <a:off x="12414620" y="9146796"/>
            <a:ext cx="590100" cy="5190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11</a:t>
            </a:fld>
            <a:endParaRPr lang="en-US" sz="1200">
              <a:solidFill>
                <a:schemeClr val="dk1"/>
              </a:solidFill>
              <a:latin typeface="Open Sans"/>
              <a:ea typeface="Open Sans"/>
              <a:cs typeface="Open Sans"/>
              <a:sym typeface="Open Sans"/>
            </a:endParaRPr>
          </a:p>
        </p:txBody>
      </p:sp>
      <p:sp>
        <p:nvSpPr>
          <p:cNvPr id="161" name="Shape 161"/>
          <p:cNvSpPr/>
          <p:nvPr/>
        </p:nvSpPr>
        <p:spPr>
          <a:xfrm>
            <a:off x="-12700" y="116471"/>
            <a:ext cx="13030200" cy="1741200"/>
          </a:xfrm>
          <a:prstGeom prst="rect">
            <a:avLst/>
          </a:prstGeom>
          <a:solidFill>
            <a:srgbClr val="F8F7F9"/>
          </a:solidFill>
          <a:ln>
            <a:noFill/>
          </a:ln>
        </p:spPr>
        <p:txBody>
          <a:bodyPr lIns="0" tIns="0" rIns="0" bIns="0" anchor="ctr" anchorCtr="0">
            <a:noAutofit/>
          </a:bodyPr>
          <a:lstStyle/>
          <a:p>
            <a:pPr marL="0" marR="0" lvl="0" indent="0" algn="ctr" rtl="0">
              <a:spcBef>
                <a:spcPts val="0"/>
              </a:spcBef>
              <a:buNone/>
            </a:pPr>
            <a:endParaRPr sz="3600">
              <a:latin typeface="Helvetica Neue"/>
              <a:ea typeface="Helvetica Neue"/>
              <a:cs typeface="Helvetica Neue"/>
              <a:sym typeface="Helvetica Neue"/>
            </a:endParaRPr>
          </a:p>
        </p:txBody>
      </p:sp>
      <p:pic>
        <p:nvPicPr>
          <p:cNvPr id="162" name="Shape 162"/>
          <p:cNvPicPr preferRelativeResize="0"/>
          <p:nvPr/>
        </p:nvPicPr>
        <p:blipFill rotWithShape="1">
          <a:blip r:embed="rId3">
            <a:alphaModFix/>
          </a:blip>
          <a:srcRect/>
          <a:stretch/>
        </p:blipFill>
        <p:spPr>
          <a:xfrm>
            <a:off x="494254" y="245255"/>
            <a:ext cx="1534800" cy="1534800"/>
          </a:xfrm>
          <a:prstGeom prst="rect">
            <a:avLst/>
          </a:prstGeom>
          <a:noFill/>
          <a:ln>
            <a:noFill/>
          </a:ln>
        </p:spPr>
      </p:pic>
      <p:sp>
        <p:nvSpPr>
          <p:cNvPr id="163" name="Shape 163"/>
          <p:cNvSpPr txBox="1"/>
          <p:nvPr/>
        </p:nvSpPr>
        <p:spPr>
          <a:xfrm>
            <a:off x="2180250" y="587431"/>
            <a:ext cx="10520700" cy="779700"/>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chemeClr val="accent4"/>
              </a:buClr>
              <a:buSzPct val="25000"/>
              <a:buFont typeface="Open Sans"/>
              <a:buNone/>
            </a:pPr>
            <a:r>
              <a:rPr lang="en-US" sz="4400" b="1">
                <a:solidFill>
                  <a:schemeClr val="accent4"/>
                </a:solidFill>
                <a:latin typeface="Open Sans"/>
                <a:ea typeface="Open Sans"/>
                <a:cs typeface="Open Sans"/>
                <a:sym typeface="Open Sans"/>
              </a:rPr>
              <a:t>Consequence Flags</a:t>
            </a:r>
          </a:p>
        </p:txBody>
      </p:sp>
      <p:pic>
        <p:nvPicPr>
          <p:cNvPr id="164" name="Shape 164" descr="Kickboard.png"/>
          <p:cNvPicPr preferRelativeResize="0"/>
          <p:nvPr/>
        </p:nvPicPr>
        <p:blipFill rotWithShape="1">
          <a:blip r:embed="rId4">
            <a:alphaModFix/>
          </a:blip>
          <a:srcRect/>
          <a:stretch/>
        </p:blipFill>
        <p:spPr>
          <a:xfrm>
            <a:off x="367245" y="1739541"/>
            <a:ext cx="8338200" cy="3921000"/>
          </a:xfrm>
          <a:prstGeom prst="rect">
            <a:avLst/>
          </a:prstGeom>
          <a:noFill/>
          <a:ln>
            <a:noFill/>
          </a:ln>
        </p:spPr>
      </p:pic>
      <p:pic>
        <p:nvPicPr>
          <p:cNvPr id="165" name="Shape 165" descr="Kickboard.png"/>
          <p:cNvPicPr preferRelativeResize="0"/>
          <p:nvPr/>
        </p:nvPicPr>
        <p:blipFill rotWithShape="1">
          <a:blip r:embed="rId5">
            <a:alphaModFix/>
          </a:blip>
          <a:srcRect/>
          <a:stretch/>
        </p:blipFill>
        <p:spPr>
          <a:xfrm>
            <a:off x="3079050" y="5482762"/>
            <a:ext cx="9664500" cy="32214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sldNum" idx="12"/>
          </p:nvPr>
        </p:nvSpPr>
        <p:spPr>
          <a:xfrm>
            <a:off x="12414620" y="9146796"/>
            <a:ext cx="590100" cy="5190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12</a:t>
            </a:fld>
            <a:endParaRPr lang="en-US" sz="1200">
              <a:solidFill>
                <a:schemeClr val="dk1"/>
              </a:solidFill>
              <a:latin typeface="Open Sans"/>
              <a:ea typeface="Open Sans"/>
              <a:cs typeface="Open Sans"/>
              <a:sym typeface="Open Sans"/>
            </a:endParaRPr>
          </a:p>
        </p:txBody>
      </p:sp>
      <p:sp>
        <p:nvSpPr>
          <p:cNvPr id="171" name="Shape 171"/>
          <p:cNvSpPr/>
          <p:nvPr/>
        </p:nvSpPr>
        <p:spPr>
          <a:xfrm>
            <a:off x="-12700" y="116471"/>
            <a:ext cx="13030200" cy="1741200"/>
          </a:xfrm>
          <a:prstGeom prst="rect">
            <a:avLst/>
          </a:prstGeom>
          <a:solidFill>
            <a:srgbClr val="F8F7F9"/>
          </a:solidFill>
          <a:ln>
            <a:noFill/>
          </a:ln>
        </p:spPr>
        <p:txBody>
          <a:bodyPr lIns="0" tIns="0" rIns="0" bIns="0" anchor="ctr" anchorCtr="0">
            <a:noAutofit/>
          </a:bodyPr>
          <a:lstStyle/>
          <a:p>
            <a:pPr marL="0" marR="0" lvl="0" indent="0" algn="ctr" rtl="0">
              <a:spcBef>
                <a:spcPts val="0"/>
              </a:spcBef>
              <a:buNone/>
            </a:pPr>
            <a:endParaRPr sz="3600">
              <a:latin typeface="Helvetica Neue"/>
              <a:ea typeface="Helvetica Neue"/>
              <a:cs typeface="Helvetica Neue"/>
              <a:sym typeface="Helvetica Neue"/>
            </a:endParaRPr>
          </a:p>
        </p:txBody>
      </p:sp>
      <p:pic>
        <p:nvPicPr>
          <p:cNvPr id="172" name="Shape 172"/>
          <p:cNvPicPr preferRelativeResize="0"/>
          <p:nvPr/>
        </p:nvPicPr>
        <p:blipFill rotWithShape="1">
          <a:blip r:embed="rId3">
            <a:alphaModFix/>
          </a:blip>
          <a:srcRect/>
          <a:stretch/>
        </p:blipFill>
        <p:spPr>
          <a:xfrm>
            <a:off x="494254" y="245255"/>
            <a:ext cx="1534800" cy="1534800"/>
          </a:xfrm>
          <a:prstGeom prst="rect">
            <a:avLst/>
          </a:prstGeom>
          <a:noFill/>
          <a:ln>
            <a:noFill/>
          </a:ln>
        </p:spPr>
      </p:pic>
      <p:sp>
        <p:nvSpPr>
          <p:cNvPr id="173" name="Shape 173"/>
          <p:cNvSpPr txBox="1"/>
          <p:nvPr/>
        </p:nvSpPr>
        <p:spPr>
          <a:xfrm>
            <a:off x="2180250" y="587431"/>
            <a:ext cx="10520700" cy="779700"/>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chemeClr val="accent4"/>
              </a:buClr>
              <a:buSzPct val="25000"/>
              <a:buFont typeface="Open Sans"/>
              <a:buNone/>
            </a:pPr>
            <a:r>
              <a:rPr lang="en-US" sz="4400" b="1">
                <a:solidFill>
                  <a:schemeClr val="accent4"/>
                </a:solidFill>
                <a:latin typeface="Open Sans"/>
                <a:ea typeface="Open Sans"/>
                <a:cs typeface="Open Sans"/>
                <a:sym typeface="Open Sans"/>
              </a:rPr>
              <a:t>Consequence Rosters</a:t>
            </a:r>
          </a:p>
        </p:txBody>
      </p:sp>
      <p:pic>
        <p:nvPicPr>
          <p:cNvPr id="174" name="Shape 174"/>
          <p:cNvPicPr preferRelativeResize="0"/>
          <p:nvPr/>
        </p:nvPicPr>
        <p:blipFill rotWithShape="1">
          <a:blip r:embed="rId4">
            <a:alphaModFix/>
          </a:blip>
          <a:srcRect/>
          <a:stretch/>
        </p:blipFill>
        <p:spPr>
          <a:xfrm>
            <a:off x="240712" y="2419760"/>
            <a:ext cx="12468600" cy="38886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sldNum" idx="12"/>
          </p:nvPr>
        </p:nvSpPr>
        <p:spPr>
          <a:xfrm>
            <a:off x="12414620" y="9146796"/>
            <a:ext cx="590100" cy="5190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13</a:t>
            </a:fld>
            <a:endParaRPr lang="en-US" sz="1200">
              <a:solidFill>
                <a:schemeClr val="dk1"/>
              </a:solidFill>
              <a:latin typeface="Open Sans"/>
              <a:ea typeface="Open Sans"/>
              <a:cs typeface="Open Sans"/>
              <a:sym typeface="Open Sans"/>
            </a:endParaRPr>
          </a:p>
        </p:txBody>
      </p:sp>
      <p:sp>
        <p:nvSpPr>
          <p:cNvPr id="180" name="Shape 180"/>
          <p:cNvSpPr/>
          <p:nvPr/>
        </p:nvSpPr>
        <p:spPr>
          <a:xfrm>
            <a:off x="-12700" y="116471"/>
            <a:ext cx="13030200" cy="1741200"/>
          </a:xfrm>
          <a:prstGeom prst="rect">
            <a:avLst/>
          </a:prstGeom>
          <a:solidFill>
            <a:srgbClr val="F8F7F9"/>
          </a:solidFill>
          <a:ln>
            <a:noFill/>
          </a:ln>
        </p:spPr>
        <p:txBody>
          <a:bodyPr lIns="0" tIns="0" rIns="0" bIns="0" anchor="ctr" anchorCtr="0">
            <a:noAutofit/>
          </a:bodyPr>
          <a:lstStyle/>
          <a:p>
            <a:pPr marL="0" marR="0" lvl="0" indent="0" algn="ctr" rtl="0">
              <a:spcBef>
                <a:spcPts val="0"/>
              </a:spcBef>
              <a:buNone/>
            </a:pPr>
            <a:endParaRPr sz="3600">
              <a:latin typeface="Helvetica Neue"/>
              <a:ea typeface="Helvetica Neue"/>
              <a:cs typeface="Helvetica Neue"/>
              <a:sym typeface="Helvetica Neue"/>
            </a:endParaRPr>
          </a:p>
        </p:txBody>
      </p:sp>
      <p:pic>
        <p:nvPicPr>
          <p:cNvPr id="181" name="Shape 181"/>
          <p:cNvPicPr preferRelativeResize="0"/>
          <p:nvPr/>
        </p:nvPicPr>
        <p:blipFill rotWithShape="1">
          <a:blip r:embed="rId3">
            <a:alphaModFix/>
          </a:blip>
          <a:srcRect/>
          <a:stretch/>
        </p:blipFill>
        <p:spPr>
          <a:xfrm>
            <a:off x="494254" y="245255"/>
            <a:ext cx="1534800" cy="1534800"/>
          </a:xfrm>
          <a:prstGeom prst="rect">
            <a:avLst/>
          </a:prstGeom>
          <a:noFill/>
          <a:ln>
            <a:noFill/>
          </a:ln>
        </p:spPr>
      </p:pic>
      <p:sp>
        <p:nvSpPr>
          <p:cNvPr id="182" name="Shape 182"/>
          <p:cNvSpPr txBox="1"/>
          <p:nvPr/>
        </p:nvSpPr>
        <p:spPr>
          <a:xfrm>
            <a:off x="2180250" y="587431"/>
            <a:ext cx="10520700" cy="779700"/>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chemeClr val="accent4"/>
              </a:buClr>
              <a:buSzPct val="25000"/>
              <a:buFont typeface="Open Sans"/>
              <a:buNone/>
            </a:pPr>
            <a:r>
              <a:rPr lang="en-US" sz="4400" b="1">
                <a:solidFill>
                  <a:schemeClr val="accent4"/>
                </a:solidFill>
                <a:latin typeface="Open Sans"/>
                <a:ea typeface="Open Sans"/>
                <a:cs typeface="Open Sans"/>
                <a:sym typeface="Open Sans"/>
              </a:rPr>
              <a:t>Our Expectations for Culture Entry</a:t>
            </a:r>
          </a:p>
        </p:txBody>
      </p:sp>
      <p:sp>
        <p:nvSpPr>
          <p:cNvPr id="183" name="Shape 183"/>
          <p:cNvSpPr txBox="1"/>
          <p:nvPr/>
        </p:nvSpPr>
        <p:spPr>
          <a:xfrm>
            <a:off x="333625" y="2080250"/>
            <a:ext cx="12367200" cy="6594000"/>
          </a:xfrm>
          <a:prstGeom prst="rect">
            <a:avLst/>
          </a:prstGeom>
          <a:noFill/>
          <a:ln>
            <a:noFill/>
          </a:ln>
        </p:spPr>
        <p:txBody>
          <a:bodyPr lIns="91425" tIns="91425" rIns="91425" bIns="91425" anchor="t" anchorCtr="0">
            <a:noAutofit/>
          </a:bodyPr>
          <a:lstStyle/>
          <a:p>
            <a:pPr marL="457200" marR="0" lvl="0" indent="-469900" algn="l" rtl="0">
              <a:lnSpc>
                <a:spcPct val="100000"/>
              </a:lnSpc>
              <a:spcBef>
                <a:spcPts val="0"/>
              </a:spcBef>
              <a:spcAft>
                <a:spcPts val="0"/>
              </a:spcAft>
              <a:buSzPct val="100000"/>
              <a:buChar char="●"/>
            </a:pPr>
            <a:r>
              <a:rPr lang="en-US" sz="3800" dirty="0" smtClean="0"/>
              <a:t>We have two ways to enter data</a:t>
            </a:r>
          </a:p>
          <a:p>
            <a:pPr marL="457200" lvl="1" indent="-469900">
              <a:buSzPct val="100000"/>
              <a:buChar char="●"/>
            </a:pPr>
            <a:r>
              <a:rPr lang="en-US" sz="3800" dirty="0" smtClean="0"/>
              <a:t>1. On the computer or Chrome Book</a:t>
            </a:r>
          </a:p>
          <a:p>
            <a:pPr marL="457200" lvl="1" indent="-469900">
              <a:buSzPct val="100000"/>
              <a:buChar char="●"/>
            </a:pPr>
            <a:r>
              <a:rPr lang="en-US" sz="3800" dirty="0" smtClean="0"/>
              <a:t>2. On our phones</a:t>
            </a:r>
          </a:p>
          <a:p>
            <a:pPr marL="457200" lvl="1" indent="-469900">
              <a:buSzPct val="100000"/>
              <a:buChar char="●"/>
            </a:pPr>
            <a:endParaRPr lang="en-US" sz="3800" dirty="0"/>
          </a:p>
          <a:p>
            <a:pPr marL="457200" marR="0" lvl="0" indent="-469900" algn="l" rtl="0">
              <a:lnSpc>
                <a:spcPct val="100000"/>
              </a:lnSpc>
              <a:spcBef>
                <a:spcPts val="0"/>
              </a:spcBef>
              <a:spcAft>
                <a:spcPts val="0"/>
              </a:spcAft>
              <a:buSzPct val="100000"/>
              <a:buChar char="●"/>
            </a:pPr>
            <a:r>
              <a:rPr lang="en-US" sz="3800" dirty="0" smtClean="0"/>
              <a:t>3:1 Ratio</a:t>
            </a:r>
          </a:p>
          <a:p>
            <a:pPr marL="457200" marR="0" lvl="0" indent="-469900" algn="l" rtl="0">
              <a:lnSpc>
                <a:spcPct val="100000"/>
              </a:lnSpc>
              <a:spcBef>
                <a:spcPts val="0"/>
              </a:spcBef>
              <a:spcAft>
                <a:spcPts val="0"/>
              </a:spcAft>
              <a:buSzPct val="100000"/>
              <a:buChar char="●"/>
            </a:pPr>
            <a:endParaRPr lang="en-US" sz="3800" dirty="0"/>
          </a:p>
          <a:p>
            <a:pPr marL="457200" marR="0" lvl="0" indent="-469900" algn="l" rtl="0">
              <a:lnSpc>
                <a:spcPct val="100000"/>
              </a:lnSpc>
              <a:spcBef>
                <a:spcPts val="0"/>
              </a:spcBef>
              <a:spcAft>
                <a:spcPts val="0"/>
              </a:spcAft>
              <a:buSzPct val="100000"/>
              <a:buChar char="●"/>
            </a:pPr>
            <a:r>
              <a:rPr lang="en-US" sz="3800" dirty="0" smtClean="0"/>
              <a:t>Data needs to be entered ASAP</a:t>
            </a:r>
            <a:endParaRPr lang="en-US" sz="3800" dirty="0"/>
          </a:p>
          <a:p>
            <a:pPr marR="0" lvl="0" algn="l" rtl="0">
              <a:lnSpc>
                <a:spcPct val="100000"/>
              </a:lnSpc>
              <a:spcBef>
                <a:spcPts val="0"/>
              </a:spcBef>
              <a:spcAft>
                <a:spcPts val="0"/>
              </a:spcAft>
              <a:buNone/>
            </a:pPr>
            <a:endParaRPr sz="3800" dirty="0"/>
          </a:p>
          <a:p>
            <a:pPr lvl="0">
              <a:spcBef>
                <a:spcPts val="0"/>
              </a:spcBef>
              <a:buNone/>
            </a:pPr>
            <a:endParaRPr sz="3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952500" y="2764328"/>
            <a:ext cx="7441225" cy="2151695"/>
          </a:xfrm>
          <a:prstGeom prst="rect">
            <a:avLst/>
          </a:prstGeom>
          <a:noFill/>
          <a:ln>
            <a:noFill/>
          </a:ln>
        </p:spPr>
        <p:txBody>
          <a:bodyPr lIns="0" tIns="0" rIns="0" bIns="0" anchor="ctr" anchorCtr="0">
            <a:noAutofit/>
          </a:bodyPr>
          <a:lstStyle/>
          <a:p>
            <a:pPr marL="0" marR="0" lvl="0" indent="0" algn="l" rtl="0">
              <a:lnSpc>
                <a:spcPct val="80000"/>
              </a:lnSpc>
              <a:spcBef>
                <a:spcPts val="0"/>
              </a:spcBef>
              <a:buSzPct val="25000"/>
              <a:buNone/>
            </a:pPr>
            <a:r>
              <a:rPr lang="en-US" sz="7600" b="0" i="0" u="none" strike="noStrike" cap="none">
                <a:solidFill>
                  <a:srgbClr val="FFFFFF"/>
                </a:solidFill>
                <a:latin typeface="Open Sans"/>
                <a:ea typeface="Open Sans"/>
                <a:cs typeface="Open Sans"/>
                <a:sym typeface="Open Sans"/>
              </a:rPr>
              <a:t>Students &amp; Groups</a:t>
            </a:r>
          </a:p>
        </p:txBody>
      </p:sp>
      <p:sp>
        <p:nvSpPr>
          <p:cNvPr id="189" name="Shape 189"/>
          <p:cNvSpPr txBox="1">
            <a:spLocks noGrp="1"/>
          </p:cNvSpPr>
          <p:nvPr>
            <p:ph type="body" idx="1"/>
          </p:nvPr>
        </p:nvSpPr>
        <p:spPr>
          <a:xfrm>
            <a:off x="952500" y="5139160"/>
            <a:ext cx="7441226" cy="1712298"/>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Open Sans"/>
              <a:buNone/>
            </a:pPr>
            <a:r>
              <a:rPr lang="en-US" sz="3000" b="0" i="0" u="none" strike="noStrike" cap="none">
                <a:solidFill>
                  <a:schemeClr val="lt1"/>
                </a:solidFill>
                <a:latin typeface="Open Sans"/>
                <a:ea typeface="Open Sans"/>
                <a:cs typeface="Open Sans"/>
                <a:sym typeface="Open Sans"/>
              </a:rPr>
              <a:t>Managing your student roster and organizing students into groups</a:t>
            </a:r>
          </a:p>
        </p:txBody>
      </p:sp>
      <p:sp>
        <p:nvSpPr>
          <p:cNvPr id="190" name="Shape 190"/>
          <p:cNvSpPr txBox="1">
            <a:spLocks noGrp="1"/>
          </p:cNvSpPr>
          <p:nvPr>
            <p:ph type="sldNum" idx="12"/>
          </p:nvPr>
        </p:nvSpPr>
        <p:spPr>
          <a:xfrm>
            <a:off x="12414620" y="9146796"/>
            <a:ext cx="590179" cy="519112"/>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14</a:t>
            </a:fld>
            <a:endParaRPr lang="en-US" sz="1200">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sldNum" idx="12"/>
          </p:nvPr>
        </p:nvSpPr>
        <p:spPr>
          <a:xfrm>
            <a:off x="12414620" y="9146796"/>
            <a:ext cx="590179" cy="519112"/>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15</a:t>
            </a:fld>
            <a:endParaRPr lang="en-US" sz="1200">
              <a:solidFill>
                <a:schemeClr val="dk1"/>
              </a:solidFill>
              <a:latin typeface="Open Sans"/>
              <a:ea typeface="Open Sans"/>
              <a:cs typeface="Open Sans"/>
              <a:sym typeface="Open Sans"/>
            </a:endParaRPr>
          </a:p>
        </p:txBody>
      </p:sp>
      <p:sp>
        <p:nvSpPr>
          <p:cNvPr id="196" name="Shape 196"/>
          <p:cNvSpPr/>
          <p:nvPr/>
        </p:nvSpPr>
        <p:spPr>
          <a:xfrm>
            <a:off x="-12700" y="116471"/>
            <a:ext cx="13030200" cy="1741086"/>
          </a:xfrm>
          <a:prstGeom prst="rect">
            <a:avLst/>
          </a:prstGeom>
          <a:solidFill>
            <a:srgbClr val="F8F7F9"/>
          </a:solidFill>
          <a:ln>
            <a:noFill/>
          </a:ln>
        </p:spPr>
        <p:txBody>
          <a:bodyPr lIns="0" tIns="0" rIns="0" bIns="0" anchor="ctr" anchorCtr="0">
            <a:noAutofit/>
          </a:bodyPr>
          <a:lstStyle/>
          <a:p>
            <a:pPr marL="0" marR="0" lvl="0" indent="0" algn="ctr" rtl="0">
              <a:spcBef>
                <a:spcPts val="0"/>
              </a:spcBef>
              <a:buNone/>
            </a:pPr>
            <a:endParaRPr sz="3600">
              <a:latin typeface="Helvetica Neue"/>
              <a:ea typeface="Helvetica Neue"/>
              <a:cs typeface="Helvetica Neue"/>
              <a:sym typeface="Helvetica Neue"/>
            </a:endParaRPr>
          </a:p>
        </p:txBody>
      </p:sp>
      <p:pic>
        <p:nvPicPr>
          <p:cNvPr id="197" name="Shape 197"/>
          <p:cNvPicPr preferRelativeResize="0"/>
          <p:nvPr/>
        </p:nvPicPr>
        <p:blipFill rotWithShape="1">
          <a:blip r:embed="rId3">
            <a:alphaModFix/>
          </a:blip>
          <a:srcRect/>
          <a:stretch/>
        </p:blipFill>
        <p:spPr>
          <a:xfrm>
            <a:off x="494254" y="245255"/>
            <a:ext cx="1534780" cy="1534780"/>
          </a:xfrm>
          <a:prstGeom prst="rect">
            <a:avLst/>
          </a:prstGeom>
          <a:noFill/>
          <a:ln>
            <a:noFill/>
          </a:ln>
        </p:spPr>
      </p:pic>
      <p:sp>
        <p:nvSpPr>
          <p:cNvPr id="198" name="Shape 198"/>
          <p:cNvSpPr txBox="1"/>
          <p:nvPr/>
        </p:nvSpPr>
        <p:spPr>
          <a:xfrm>
            <a:off x="2180250" y="587431"/>
            <a:ext cx="10520828" cy="779700"/>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chemeClr val="accent4"/>
              </a:buClr>
              <a:buSzPct val="25000"/>
              <a:buFont typeface="Open Sans"/>
              <a:buNone/>
            </a:pPr>
            <a:r>
              <a:rPr lang="en-US" sz="4400" b="1">
                <a:solidFill>
                  <a:schemeClr val="accent4"/>
                </a:solidFill>
                <a:latin typeface="Open Sans"/>
                <a:ea typeface="Open Sans"/>
                <a:cs typeface="Open Sans"/>
                <a:sym typeface="Open Sans"/>
              </a:rPr>
              <a:t>Our Plan for Groups</a:t>
            </a:r>
          </a:p>
        </p:txBody>
      </p:sp>
      <p:sp>
        <p:nvSpPr>
          <p:cNvPr id="199" name="Shape 199"/>
          <p:cNvSpPr txBox="1"/>
          <p:nvPr/>
        </p:nvSpPr>
        <p:spPr>
          <a:xfrm>
            <a:off x="353250" y="2362612"/>
            <a:ext cx="12347700" cy="6194100"/>
          </a:xfrm>
          <a:prstGeom prst="rect">
            <a:avLst/>
          </a:prstGeom>
          <a:noFill/>
          <a:ln>
            <a:noFill/>
          </a:ln>
        </p:spPr>
        <p:txBody>
          <a:bodyPr lIns="91425" tIns="91425" rIns="91425" bIns="91425" anchor="t" anchorCtr="0">
            <a:noAutofit/>
          </a:bodyPr>
          <a:lstStyle/>
          <a:p>
            <a:pPr marL="457200" marR="0" lvl="0" indent="-469900" algn="l" rtl="0">
              <a:lnSpc>
                <a:spcPct val="150000"/>
              </a:lnSpc>
              <a:spcBef>
                <a:spcPts val="0"/>
              </a:spcBef>
              <a:spcAft>
                <a:spcPts val="0"/>
              </a:spcAft>
              <a:buSzPct val="100000"/>
              <a:buChar char="●"/>
            </a:pPr>
            <a:r>
              <a:rPr lang="en-US" sz="3800" dirty="0" smtClean="0"/>
              <a:t>I have created class groups for you</a:t>
            </a:r>
          </a:p>
          <a:p>
            <a:pPr marL="457200" marR="0" lvl="0" indent="-469900" algn="l" rtl="0">
              <a:lnSpc>
                <a:spcPct val="150000"/>
              </a:lnSpc>
              <a:spcBef>
                <a:spcPts val="0"/>
              </a:spcBef>
              <a:spcAft>
                <a:spcPts val="0"/>
              </a:spcAft>
              <a:buSzPct val="100000"/>
              <a:buChar char="●"/>
            </a:pPr>
            <a:r>
              <a:rPr lang="en-US" sz="3800" dirty="0" smtClean="0"/>
              <a:t>Send an email to let me know if there are problems with your group</a:t>
            </a:r>
            <a:endParaRPr lang="en-US" sz="3800" dirty="0"/>
          </a:p>
          <a:p>
            <a:pPr marL="457200" marR="0" lvl="0" indent="-469900" algn="l" rtl="0">
              <a:lnSpc>
                <a:spcPct val="150000"/>
              </a:lnSpc>
              <a:spcBef>
                <a:spcPts val="0"/>
              </a:spcBef>
              <a:spcAft>
                <a:spcPts val="0"/>
              </a:spcAft>
              <a:buSzPct val="100000"/>
              <a:buChar char="●"/>
            </a:pPr>
            <a:r>
              <a:rPr lang="en-US" sz="3800" dirty="0" smtClean="0"/>
              <a:t>When the need arises, I will show you how to create groups on your own (homework club)</a:t>
            </a:r>
            <a:endParaRPr lang="en-US" sz="3800" dirty="0"/>
          </a:p>
          <a:p>
            <a:pPr lvl="0">
              <a:spcBef>
                <a:spcPts val="0"/>
              </a:spcBef>
              <a:buNone/>
            </a:pPr>
            <a:endParaRPr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sldNum" idx="12"/>
          </p:nvPr>
        </p:nvSpPr>
        <p:spPr>
          <a:xfrm>
            <a:off x="12414620" y="9146796"/>
            <a:ext cx="590179" cy="519112"/>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16</a:t>
            </a:fld>
            <a:endParaRPr lang="en-US" sz="1200">
              <a:solidFill>
                <a:schemeClr val="dk1"/>
              </a:solidFill>
              <a:latin typeface="Open Sans"/>
              <a:ea typeface="Open Sans"/>
              <a:cs typeface="Open Sans"/>
              <a:sym typeface="Open Sans"/>
            </a:endParaRPr>
          </a:p>
        </p:txBody>
      </p:sp>
      <p:sp>
        <p:nvSpPr>
          <p:cNvPr id="205" name="Shape 205"/>
          <p:cNvSpPr/>
          <p:nvPr/>
        </p:nvSpPr>
        <p:spPr>
          <a:xfrm>
            <a:off x="-12700" y="116471"/>
            <a:ext cx="13030200" cy="1741086"/>
          </a:xfrm>
          <a:prstGeom prst="rect">
            <a:avLst/>
          </a:prstGeom>
          <a:solidFill>
            <a:srgbClr val="F8F7F9"/>
          </a:solidFill>
          <a:ln>
            <a:noFill/>
          </a:ln>
        </p:spPr>
        <p:txBody>
          <a:bodyPr lIns="0" tIns="0" rIns="0" bIns="0" anchor="ctr" anchorCtr="0">
            <a:noAutofit/>
          </a:bodyPr>
          <a:lstStyle/>
          <a:p>
            <a:pPr marL="0" marR="0" lvl="0" indent="0" algn="ctr" rtl="0">
              <a:spcBef>
                <a:spcPts val="0"/>
              </a:spcBef>
              <a:buNone/>
            </a:pPr>
            <a:endParaRPr sz="3600">
              <a:latin typeface="Helvetica Neue"/>
              <a:ea typeface="Helvetica Neue"/>
              <a:cs typeface="Helvetica Neue"/>
              <a:sym typeface="Helvetica Neue"/>
            </a:endParaRPr>
          </a:p>
        </p:txBody>
      </p:sp>
      <p:pic>
        <p:nvPicPr>
          <p:cNvPr id="206" name="Shape 206"/>
          <p:cNvPicPr preferRelativeResize="0"/>
          <p:nvPr/>
        </p:nvPicPr>
        <p:blipFill rotWithShape="1">
          <a:blip r:embed="rId3">
            <a:alphaModFix/>
          </a:blip>
          <a:srcRect/>
          <a:stretch/>
        </p:blipFill>
        <p:spPr>
          <a:xfrm>
            <a:off x="494254" y="245255"/>
            <a:ext cx="1534780" cy="1534780"/>
          </a:xfrm>
          <a:prstGeom prst="rect">
            <a:avLst/>
          </a:prstGeom>
          <a:noFill/>
          <a:ln>
            <a:noFill/>
          </a:ln>
        </p:spPr>
      </p:pic>
      <p:sp>
        <p:nvSpPr>
          <p:cNvPr id="207" name="Shape 207"/>
          <p:cNvSpPr txBox="1"/>
          <p:nvPr/>
        </p:nvSpPr>
        <p:spPr>
          <a:xfrm>
            <a:off x="2180250" y="587431"/>
            <a:ext cx="10520828" cy="779700"/>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chemeClr val="accent4"/>
              </a:buClr>
              <a:buSzPct val="25000"/>
              <a:buFont typeface="Open Sans"/>
              <a:buNone/>
            </a:pPr>
            <a:r>
              <a:rPr lang="en-US" sz="4400" b="1">
                <a:solidFill>
                  <a:schemeClr val="accent4"/>
                </a:solidFill>
                <a:latin typeface="Open Sans"/>
                <a:ea typeface="Open Sans"/>
                <a:cs typeface="Open Sans"/>
                <a:sym typeface="Open Sans"/>
              </a:rPr>
              <a:t>Student Groups</a:t>
            </a:r>
          </a:p>
        </p:txBody>
      </p:sp>
      <p:sp>
        <p:nvSpPr>
          <p:cNvPr id="208" name="Shape 208"/>
          <p:cNvSpPr txBox="1"/>
          <p:nvPr/>
        </p:nvSpPr>
        <p:spPr>
          <a:xfrm>
            <a:off x="2730564" y="1897056"/>
            <a:ext cx="7535686" cy="854723"/>
          </a:xfrm>
          <a:prstGeom prst="rect">
            <a:avLst/>
          </a:prstGeom>
          <a:noFill/>
          <a:ln>
            <a:noFill/>
          </a:ln>
        </p:spPr>
        <p:txBody>
          <a:bodyPr lIns="91425" tIns="91425" rIns="91425" bIns="91425" anchor="t" anchorCtr="0">
            <a:noAutofit/>
          </a:bodyPr>
          <a:lstStyle/>
          <a:p>
            <a:pPr marL="0" marR="0" lvl="0" indent="0" algn="ctr" rtl="0">
              <a:spcBef>
                <a:spcPts val="0"/>
              </a:spcBef>
              <a:buSzPct val="25000"/>
              <a:buFont typeface="Open Sans"/>
              <a:buNone/>
            </a:pPr>
            <a:r>
              <a:rPr lang="en-US" sz="4000">
                <a:latin typeface="Open Sans"/>
                <a:ea typeface="Open Sans"/>
                <a:cs typeface="Open Sans"/>
                <a:sym typeface="Open Sans"/>
              </a:rPr>
              <a:t>Students </a:t>
            </a:r>
            <a:r>
              <a:rPr lang="en-US" sz="4000">
                <a:solidFill>
                  <a:srgbClr val="F27833"/>
                </a:solidFill>
                <a:latin typeface="Open Sans"/>
                <a:ea typeface="Open Sans"/>
                <a:cs typeface="Open Sans"/>
                <a:sym typeface="Open Sans"/>
              </a:rPr>
              <a:t>→</a:t>
            </a:r>
            <a:r>
              <a:rPr lang="en-US" sz="4000">
                <a:latin typeface="Open Sans"/>
                <a:ea typeface="Open Sans"/>
                <a:cs typeface="Open Sans"/>
                <a:sym typeface="Open Sans"/>
              </a:rPr>
              <a:t> Groups</a:t>
            </a:r>
          </a:p>
        </p:txBody>
      </p:sp>
      <p:pic>
        <p:nvPicPr>
          <p:cNvPr id="209" name="Shape 209" descr="Kickboard.png"/>
          <p:cNvPicPr preferRelativeResize="0"/>
          <p:nvPr/>
        </p:nvPicPr>
        <p:blipFill rotWithShape="1">
          <a:blip r:embed="rId4">
            <a:alphaModFix/>
          </a:blip>
          <a:srcRect l="-10980" r="-10979"/>
          <a:stretch/>
        </p:blipFill>
        <p:spPr>
          <a:xfrm>
            <a:off x="-457768" y="2751780"/>
            <a:ext cx="14124053" cy="5825765"/>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sldNum" idx="12"/>
          </p:nvPr>
        </p:nvSpPr>
        <p:spPr>
          <a:xfrm>
            <a:off x="12414620" y="9146796"/>
            <a:ext cx="590179" cy="519112"/>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17</a:t>
            </a:fld>
            <a:endParaRPr lang="en-US" sz="1200">
              <a:solidFill>
                <a:schemeClr val="dk1"/>
              </a:solidFill>
              <a:latin typeface="Open Sans"/>
              <a:ea typeface="Open Sans"/>
              <a:cs typeface="Open Sans"/>
              <a:sym typeface="Open Sans"/>
            </a:endParaRPr>
          </a:p>
        </p:txBody>
      </p:sp>
      <p:sp>
        <p:nvSpPr>
          <p:cNvPr id="215" name="Shape 215"/>
          <p:cNvSpPr/>
          <p:nvPr/>
        </p:nvSpPr>
        <p:spPr>
          <a:xfrm>
            <a:off x="-12700" y="116471"/>
            <a:ext cx="13030200" cy="1741086"/>
          </a:xfrm>
          <a:prstGeom prst="rect">
            <a:avLst/>
          </a:prstGeom>
          <a:solidFill>
            <a:srgbClr val="F8F7F9"/>
          </a:solidFill>
          <a:ln>
            <a:noFill/>
          </a:ln>
        </p:spPr>
        <p:txBody>
          <a:bodyPr lIns="0" tIns="0" rIns="0" bIns="0" anchor="ctr" anchorCtr="0">
            <a:noAutofit/>
          </a:bodyPr>
          <a:lstStyle/>
          <a:p>
            <a:pPr marL="0" marR="0" lvl="0" indent="0" algn="ctr" rtl="0">
              <a:spcBef>
                <a:spcPts val="0"/>
              </a:spcBef>
              <a:buNone/>
            </a:pPr>
            <a:endParaRPr sz="3600">
              <a:latin typeface="Helvetica Neue"/>
              <a:ea typeface="Helvetica Neue"/>
              <a:cs typeface="Helvetica Neue"/>
              <a:sym typeface="Helvetica Neue"/>
            </a:endParaRPr>
          </a:p>
        </p:txBody>
      </p:sp>
      <p:pic>
        <p:nvPicPr>
          <p:cNvPr id="216" name="Shape 216"/>
          <p:cNvPicPr preferRelativeResize="0"/>
          <p:nvPr/>
        </p:nvPicPr>
        <p:blipFill rotWithShape="1">
          <a:blip r:embed="rId3">
            <a:alphaModFix/>
          </a:blip>
          <a:srcRect/>
          <a:stretch/>
        </p:blipFill>
        <p:spPr>
          <a:xfrm>
            <a:off x="494254" y="245255"/>
            <a:ext cx="1534780" cy="1534780"/>
          </a:xfrm>
          <a:prstGeom prst="rect">
            <a:avLst/>
          </a:prstGeom>
          <a:noFill/>
          <a:ln>
            <a:noFill/>
          </a:ln>
        </p:spPr>
      </p:pic>
      <p:sp>
        <p:nvSpPr>
          <p:cNvPr id="217" name="Shape 217"/>
          <p:cNvSpPr txBox="1"/>
          <p:nvPr/>
        </p:nvSpPr>
        <p:spPr>
          <a:xfrm>
            <a:off x="2180250" y="587431"/>
            <a:ext cx="10520828" cy="779700"/>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chemeClr val="accent4"/>
              </a:buClr>
              <a:buSzPct val="25000"/>
              <a:buFont typeface="Open Sans"/>
              <a:buNone/>
            </a:pPr>
            <a:r>
              <a:rPr lang="en-US" sz="4400" b="1">
                <a:solidFill>
                  <a:schemeClr val="accent4"/>
                </a:solidFill>
                <a:latin typeface="Open Sans"/>
                <a:ea typeface="Open Sans"/>
                <a:cs typeface="Open Sans"/>
                <a:sym typeface="Open Sans"/>
              </a:rPr>
              <a:t>Managing your Groups</a:t>
            </a:r>
          </a:p>
        </p:txBody>
      </p:sp>
      <p:pic>
        <p:nvPicPr>
          <p:cNvPr id="218" name="Shape 218" descr="Kickboard.png"/>
          <p:cNvPicPr preferRelativeResize="0"/>
          <p:nvPr/>
        </p:nvPicPr>
        <p:blipFill rotWithShape="1">
          <a:blip r:embed="rId4">
            <a:alphaModFix/>
          </a:blip>
          <a:srcRect l="-10980" r="-10979"/>
          <a:stretch/>
        </p:blipFill>
        <p:spPr>
          <a:xfrm>
            <a:off x="-367258" y="2301096"/>
            <a:ext cx="13848289" cy="571202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sldNum" idx="12"/>
          </p:nvPr>
        </p:nvSpPr>
        <p:spPr>
          <a:xfrm>
            <a:off x="12414620" y="9146796"/>
            <a:ext cx="590179" cy="519112"/>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18</a:t>
            </a:fld>
            <a:endParaRPr lang="en-US" sz="1200">
              <a:solidFill>
                <a:schemeClr val="dk1"/>
              </a:solidFill>
              <a:latin typeface="Open Sans"/>
              <a:ea typeface="Open Sans"/>
              <a:cs typeface="Open Sans"/>
              <a:sym typeface="Open Sans"/>
            </a:endParaRPr>
          </a:p>
        </p:txBody>
      </p:sp>
      <p:sp>
        <p:nvSpPr>
          <p:cNvPr id="224" name="Shape 224"/>
          <p:cNvSpPr/>
          <p:nvPr/>
        </p:nvSpPr>
        <p:spPr>
          <a:xfrm>
            <a:off x="-12700" y="116471"/>
            <a:ext cx="13030200" cy="1741086"/>
          </a:xfrm>
          <a:prstGeom prst="rect">
            <a:avLst/>
          </a:prstGeom>
          <a:solidFill>
            <a:srgbClr val="F8F7F9"/>
          </a:solidFill>
          <a:ln>
            <a:noFill/>
          </a:ln>
        </p:spPr>
        <p:txBody>
          <a:bodyPr lIns="0" tIns="0" rIns="0" bIns="0" anchor="ctr" anchorCtr="0">
            <a:noAutofit/>
          </a:bodyPr>
          <a:lstStyle/>
          <a:p>
            <a:pPr marL="0" marR="0" lvl="0" indent="0" algn="ctr" rtl="0">
              <a:spcBef>
                <a:spcPts val="0"/>
              </a:spcBef>
              <a:buNone/>
            </a:pPr>
            <a:endParaRPr sz="3600">
              <a:latin typeface="Helvetica Neue"/>
              <a:ea typeface="Helvetica Neue"/>
              <a:cs typeface="Helvetica Neue"/>
              <a:sym typeface="Helvetica Neue"/>
            </a:endParaRPr>
          </a:p>
        </p:txBody>
      </p:sp>
      <p:pic>
        <p:nvPicPr>
          <p:cNvPr id="225" name="Shape 225"/>
          <p:cNvPicPr preferRelativeResize="0"/>
          <p:nvPr/>
        </p:nvPicPr>
        <p:blipFill rotWithShape="1">
          <a:blip r:embed="rId3">
            <a:alphaModFix/>
          </a:blip>
          <a:srcRect/>
          <a:stretch/>
        </p:blipFill>
        <p:spPr>
          <a:xfrm>
            <a:off x="494254" y="245255"/>
            <a:ext cx="1534780" cy="1534780"/>
          </a:xfrm>
          <a:prstGeom prst="rect">
            <a:avLst/>
          </a:prstGeom>
          <a:noFill/>
          <a:ln>
            <a:noFill/>
          </a:ln>
        </p:spPr>
      </p:pic>
      <p:sp>
        <p:nvSpPr>
          <p:cNvPr id="226" name="Shape 226"/>
          <p:cNvSpPr txBox="1"/>
          <p:nvPr/>
        </p:nvSpPr>
        <p:spPr>
          <a:xfrm>
            <a:off x="2180250" y="587431"/>
            <a:ext cx="10520828" cy="779700"/>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chemeClr val="accent4"/>
              </a:buClr>
              <a:buSzPct val="25000"/>
              <a:buFont typeface="Open Sans"/>
              <a:buNone/>
            </a:pPr>
            <a:r>
              <a:rPr lang="en-US" sz="4400" b="1">
                <a:solidFill>
                  <a:schemeClr val="accent4"/>
                </a:solidFill>
                <a:latin typeface="Open Sans"/>
                <a:ea typeface="Open Sans"/>
                <a:cs typeface="Open Sans"/>
                <a:sym typeface="Open Sans"/>
              </a:rPr>
              <a:t>Creating &amp; Editing Groups</a:t>
            </a:r>
          </a:p>
        </p:txBody>
      </p:sp>
      <p:pic>
        <p:nvPicPr>
          <p:cNvPr id="227" name="Shape 227" descr="Kickboard.png"/>
          <p:cNvPicPr preferRelativeResize="0"/>
          <p:nvPr/>
        </p:nvPicPr>
        <p:blipFill rotWithShape="1">
          <a:blip r:embed="rId4">
            <a:alphaModFix/>
          </a:blip>
          <a:srcRect b="14577"/>
          <a:stretch/>
        </p:blipFill>
        <p:spPr>
          <a:xfrm>
            <a:off x="141923" y="2248353"/>
            <a:ext cx="12862875" cy="5948361"/>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sldNum" idx="12"/>
          </p:nvPr>
        </p:nvSpPr>
        <p:spPr>
          <a:xfrm>
            <a:off x="12414620" y="9146796"/>
            <a:ext cx="590100" cy="5190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19</a:t>
            </a:fld>
            <a:endParaRPr lang="en-US" sz="1200">
              <a:solidFill>
                <a:schemeClr val="dk1"/>
              </a:solidFill>
              <a:latin typeface="Open Sans"/>
              <a:ea typeface="Open Sans"/>
              <a:cs typeface="Open Sans"/>
              <a:sym typeface="Open Sans"/>
            </a:endParaRPr>
          </a:p>
        </p:txBody>
      </p:sp>
      <p:sp>
        <p:nvSpPr>
          <p:cNvPr id="233" name="Shape 233"/>
          <p:cNvSpPr/>
          <p:nvPr/>
        </p:nvSpPr>
        <p:spPr>
          <a:xfrm>
            <a:off x="-12700" y="116471"/>
            <a:ext cx="13030200" cy="1741200"/>
          </a:xfrm>
          <a:prstGeom prst="rect">
            <a:avLst/>
          </a:prstGeom>
          <a:solidFill>
            <a:srgbClr val="F8F7F9"/>
          </a:solidFill>
          <a:ln>
            <a:noFill/>
          </a:ln>
        </p:spPr>
        <p:txBody>
          <a:bodyPr lIns="0" tIns="0" rIns="0" bIns="0" anchor="ctr" anchorCtr="0">
            <a:noAutofit/>
          </a:bodyPr>
          <a:lstStyle/>
          <a:p>
            <a:pPr marL="0" marR="0" lvl="0" indent="0" algn="ctr" rtl="0">
              <a:spcBef>
                <a:spcPts val="0"/>
              </a:spcBef>
              <a:buNone/>
            </a:pPr>
            <a:endParaRPr sz="3600">
              <a:latin typeface="Helvetica Neue"/>
              <a:ea typeface="Helvetica Neue"/>
              <a:cs typeface="Helvetica Neue"/>
              <a:sym typeface="Helvetica Neue"/>
            </a:endParaRPr>
          </a:p>
        </p:txBody>
      </p:sp>
      <p:pic>
        <p:nvPicPr>
          <p:cNvPr id="234" name="Shape 234"/>
          <p:cNvPicPr preferRelativeResize="0"/>
          <p:nvPr/>
        </p:nvPicPr>
        <p:blipFill rotWithShape="1">
          <a:blip r:embed="rId3">
            <a:alphaModFix/>
          </a:blip>
          <a:srcRect/>
          <a:stretch/>
        </p:blipFill>
        <p:spPr>
          <a:xfrm>
            <a:off x="494254" y="245255"/>
            <a:ext cx="1534800" cy="1534800"/>
          </a:xfrm>
          <a:prstGeom prst="rect">
            <a:avLst/>
          </a:prstGeom>
          <a:noFill/>
          <a:ln>
            <a:noFill/>
          </a:ln>
        </p:spPr>
      </p:pic>
      <p:sp>
        <p:nvSpPr>
          <p:cNvPr id="235" name="Shape 235"/>
          <p:cNvSpPr txBox="1"/>
          <p:nvPr/>
        </p:nvSpPr>
        <p:spPr>
          <a:xfrm>
            <a:off x="2180250" y="587431"/>
            <a:ext cx="10520700" cy="779700"/>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chemeClr val="accent4"/>
              </a:buClr>
              <a:buSzPct val="25000"/>
              <a:buFont typeface="Open Sans"/>
              <a:buNone/>
            </a:pPr>
            <a:r>
              <a:rPr lang="en-US" sz="4400" b="1">
                <a:solidFill>
                  <a:schemeClr val="accent4"/>
                </a:solidFill>
                <a:latin typeface="Open Sans"/>
                <a:ea typeface="Open Sans"/>
                <a:cs typeface="Open Sans"/>
                <a:sym typeface="Open Sans"/>
              </a:rPr>
              <a:t>Resources</a:t>
            </a:r>
          </a:p>
        </p:txBody>
      </p:sp>
      <p:pic>
        <p:nvPicPr>
          <p:cNvPr id="236" name="Shape 236" descr="Screen Shot 2016-08-03 at 8.09.22 AM.png"/>
          <p:cNvPicPr preferRelativeResize="0"/>
          <p:nvPr/>
        </p:nvPicPr>
        <p:blipFill>
          <a:blip r:embed="rId4">
            <a:alphaModFix/>
          </a:blip>
          <a:stretch>
            <a:fillRect/>
          </a:stretch>
        </p:blipFill>
        <p:spPr>
          <a:xfrm>
            <a:off x="722850" y="4064550"/>
            <a:ext cx="3842653" cy="1741200"/>
          </a:xfrm>
          <a:prstGeom prst="rect">
            <a:avLst/>
          </a:prstGeom>
          <a:noFill/>
          <a:ln>
            <a:noFill/>
          </a:ln>
        </p:spPr>
      </p:pic>
      <p:pic>
        <p:nvPicPr>
          <p:cNvPr id="237" name="Shape 237" descr="Screen Shot 2016-08-03 at 8.09.01 AM.png"/>
          <p:cNvPicPr preferRelativeResize="0"/>
          <p:nvPr/>
        </p:nvPicPr>
        <p:blipFill>
          <a:blip r:embed="rId5">
            <a:alphaModFix/>
          </a:blip>
          <a:stretch>
            <a:fillRect/>
          </a:stretch>
        </p:blipFill>
        <p:spPr>
          <a:xfrm>
            <a:off x="5530750" y="2093223"/>
            <a:ext cx="6539774" cy="623927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p:nvPr/>
        </p:nvSpPr>
        <p:spPr>
          <a:xfrm>
            <a:off x="-12700" y="7679356"/>
            <a:ext cx="13030200" cy="2082803"/>
          </a:xfrm>
          <a:prstGeom prst="rect">
            <a:avLst/>
          </a:prstGeom>
          <a:solidFill>
            <a:srgbClr val="F8F7F9"/>
          </a:solidFill>
          <a:ln>
            <a:noFill/>
          </a:ln>
        </p:spPr>
        <p:txBody>
          <a:bodyPr lIns="0" tIns="0" rIns="0" bIns="0" anchor="ctr" anchorCtr="0">
            <a:noAutofit/>
          </a:bodyPr>
          <a:lstStyle/>
          <a:p>
            <a:pPr marL="0" marR="0" lvl="0" indent="0" algn="ctr" rtl="0">
              <a:spcBef>
                <a:spcPts val="0"/>
              </a:spcBef>
              <a:buNone/>
            </a:pPr>
            <a:endParaRPr sz="3600" b="0" i="0" u="none" strike="noStrike" cap="none">
              <a:latin typeface="Helvetica Neue"/>
              <a:ea typeface="Helvetica Neue"/>
              <a:cs typeface="Helvetica Neue"/>
              <a:sym typeface="Helvetica Neue"/>
            </a:endParaRPr>
          </a:p>
        </p:txBody>
      </p:sp>
      <p:sp>
        <p:nvSpPr>
          <p:cNvPr id="77" name="Shape 77"/>
          <p:cNvSpPr/>
          <p:nvPr/>
        </p:nvSpPr>
        <p:spPr>
          <a:xfrm>
            <a:off x="-12700" y="116471"/>
            <a:ext cx="13030200" cy="1741086"/>
          </a:xfrm>
          <a:prstGeom prst="rect">
            <a:avLst/>
          </a:prstGeom>
          <a:solidFill>
            <a:srgbClr val="F8F7F9"/>
          </a:solidFill>
          <a:ln>
            <a:noFill/>
          </a:ln>
        </p:spPr>
        <p:txBody>
          <a:bodyPr lIns="0" tIns="0" rIns="0" bIns="0" anchor="ctr" anchorCtr="0">
            <a:noAutofit/>
          </a:bodyPr>
          <a:lstStyle/>
          <a:p>
            <a:pPr marL="0" marR="0" lvl="0" indent="0" algn="ctr" rtl="0">
              <a:spcBef>
                <a:spcPts val="0"/>
              </a:spcBef>
              <a:buNone/>
            </a:pPr>
            <a:endParaRPr sz="3600" b="0" i="0" u="none" strike="noStrike" cap="none">
              <a:latin typeface="Helvetica Neue"/>
              <a:ea typeface="Helvetica Neue"/>
              <a:cs typeface="Helvetica Neue"/>
              <a:sym typeface="Helvetica Neue"/>
            </a:endParaRPr>
          </a:p>
        </p:txBody>
      </p:sp>
      <p:pic>
        <p:nvPicPr>
          <p:cNvPr id="78" name="Shape 78"/>
          <p:cNvPicPr preferRelativeResize="0"/>
          <p:nvPr/>
        </p:nvPicPr>
        <p:blipFill rotWithShape="1">
          <a:blip r:embed="rId3">
            <a:alphaModFix/>
          </a:blip>
          <a:srcRect/>
          <a:stretch/>
        </p:blipFill>
        <p:spPr>
          <a:xfrm>
            <a:off x="494254" y="279650"/>
            <a:ext cx="1534780" cy="1534780"/>
          </a:xfrm>
          <a:prstGeom prst="rect">
            <a:avLst/>
          </a:prstGeom>
          <a:noFill/>
          <a:ln>
            <a:noFill/>
          </a:ln>
        </p:spPr>
      </p:pic>
      <p:sp>
        <p:nvSpPr>
          <p:cNvPr id="79" name="Shape 79"/>
          <p:cNvSpPr txBox="1"/>
          <p:nvPr/>
        </p:nvSpPr>
        <p:spPr>
          <a:xfrm>
            <a:off x="2180250" y="673656"/>
            <a:ext cx="8876159" cy="779700"/>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chemeClr val="accent4"/>
              </a:buClr>
              <a:buSzPct val="25000"/>
              <a:buFont typeface="Open Sans"/>
              <a:buNone/>
            </a:pPr>
            <a:r>
              <a:rPr lang="en-US" sz="4400" b="1" i="0" u="none" strike="noStrike" cap="none">
                <a:solidFill>
                  <a:schemeClr val="accent4"/>
                </a:solidFill>
                <a:latin typeface="Open Sans"/>
                <a:ea typeface="Open Sans"/>
                <a:cs typeface="Open Sans"/>
                <a:sym typeface="Open Sans"/>
              </a:rPr>
              <a:t>CULTURE TRAINING AGENDA</a:t>
            </a:r>
          </a:p>
        </p:txBody>
      </p:sp>
      <p:sp>
        <p:nvSpPr>
          <p:cNvPr id="80" name="Shape 80"/>
          <p:cNvSpPr/>
          <p:nvPr/>
        </p:nvSpPr>
        <p:spPr>
          <a:xfrm>
            <a:off x="1048325" y="2645176"/>
            <a:ext cx="10573200" cy="4283100"/>
          </a:xfrm>
          <a:prstGeom prst="rect">
            <a:avLst/>
          </a:prstGeom>
          <a:noFill/>
          <a:ln>
            <a:noFill/>
          </a:ln>
        </p:spPr>
        <p:txBody>
          <a:bodyPr lIns="0" tIns="0" rIns="0" bIns="0" anchor="t" anchorCtr="0">
            <a:noAutofit/>
          </a:bodyPr>
          <a:lstStyle/>
          <a:p>
            <a:pPr marR="0" lvl="0" algn="l" rtl="0">
              <a:lnSpc>
                <a:spcPct val="150000"/>
              </a:lnSpc>
              <a:spcBef>
                <a:spcPts val="0"/>
              </a:spcBef>
              <a:spcAft>
                <a:spcPts val="0"/>
              </a:spcAft>
              <a:buNone/>
            </a:pPr>
            <a:endParaRPr/>
          </a:p>
          <a:p>
            <a:pPr marL="457200" marR="0" lvl="0" indent="-482600" algn="l" rtl="0">
              <a:lnSpc>
                <a:spcPct val="150000"/>
              </a:lnSpc>
              <a:spcBef>
                <a:spcPts val="600"/>
              </a:spcBef>
              <a:spcAft>
                <a:spcPts val="0"/>
              </a:spcAft>
              <a:buClr>
                <a:srgbClr val="545454"/>
              </a:buClr>
              <a:buSzPct val="100000"/>
              <a:buFont typeface="Open Sans"/>
              <a:buChar char="●"/>
            </a:pPr>
            <a:r>
              <a:rPr lang="en-US" sz="4000" b="1">
                <a:solidFill>
                  <a:srgbClr val="545454"/>
                </a:solidFill>
                <a:latin typeface="Open Sans"/>
                <a:ea typeface="Open Sans"/>
                <a:cs typeface="Open Sans"/>
                <a:sym typeface="Open Sans"/>
              </a:rPr>
              <a:t>Why Kickboard?</a:t>
            </a:r>
          </a:p>
          <a:p>
            <a:pPr marL="457200" marR="0" lvl="0" indent="-482600" algn="l" rtl="0">
              <a:lnSpc>
                <a:spcPct val="150000"/>
              </a:lnSpc>
              <a:spcBef>
                <a:spcPts val="600"/>
              </a:spcBef>
              <a:spcAft>
                <a:spcPts val="0"/>
              </a:spcAft>
              <a:buClr>
                <a:srgbClr val="545454"/>
              </a:buClr>
              <a:buSzPct val="100000"/>
              <a:buFont typeface="Open Sans"/>
              <a:buChar char="●"/>
            </a:pPr>
            <a:r>
              <a:rPr lang="en-US" sz="4000" b="1" i="0" u="none" strike="noStrike" cap="none">
                <a:solidFill>
                  <a:srgbClr val="545454"/>
                </a:solidFill>
                <a:latin typeface="Open Sans"/>
                <a:ea typeface="Open Sans"/>
                <a:cs typeface="Open Sans"/>
                <a:sym typeface="Open Sans"/>
              </a:rPr>
              <a:t>Culture Data Entry</a:t>
            </a:r>
          </a:p>
          <a:p>
            <a:pPr marL="457200" marR="0" lvl="0" indent="-482600" algn="l" rtl="0">
              <a:lnSpc>
                <a:spcPct val="150000"/>
              </a:lnSpc>
              <a:spcBef>
                <a:spcPts val="600"/>
              </a:spcBef>
              <a:spcAft>
                <a:spcPts val="0"/>
              </a:spcAft>
              <a:buClr>
                <a:srgbClr val="545454"/>
              </a:buClr>
              <a:buSzPct val="100000"/>
              <a:buFont typeface="Open Sans"/>
              <a:buChar char="●"/>
            </a:pPr>
            <a:r>
              <a:rPr lang="en-US" sz="4000" b="1">
                <a:solidFill>
                  <a:srgbClr val="545454"/>
                </a:solidFill>
                <a:latin typeface="Open Sans"/>
                <a:ea typeface="Open Sans"/>
                <a:cs typeface="Open Sans"/>
                <a:sym typeface="Open Sans"/>
              </a:rPr>
              <a:t>Consequences</a:t>
            </a:r>
          </a:p>
          <a:p>
            <a:pPr marL="457200" marR="0" lvl="0" indent="-482600" algn="l" rtl="0">
              <a:lnSpc>
                <a:spcPct val="150000"/>
              </a:lnSpc>
              <a:spcBef>
                <a:spcPts val="600"/>
              </a:spcBef>
              <a:spcAft>
                <a:spcPts val="0"/>
              </a:spcAft>
              <a:buClr>
                <a:srgbClr val="545454"/>
              </a:buClr>
              <a:buSzPct val="100000"/>
              <a:buFont typeface="Open Sans"/>
              <a:buChar char="●"/>
            </a:pPr>
            <a:r>
              <a:rPr lang="en-US" sz="4000" b="1">
                <a:solidFill>
                  <a:srgbClr val="545454"/>
                </a:solidFill>
                <a:latin typeface="Open Sans"/>
                <a:ea typeface="Open Sans"/>
                <a:cs typeface="Open Sans"/>
                <a:sym typeface="Open Sans"/>
              </a:rPr>
              <a:t>Culture Data Entry Expectations</a:t>
            </a:r>
          </a:p>
          <a:p>
            <a:pPr marL="457200" lvl="0" indent="-482600" rtl="0">
              <a:lnSpc>
                <a:spcPct val="150000"/>
              </a:lnSpc>
              <a:spcBef>
                <a:spcPts val="600"/>
              </a:spcBef>
              <a:buClr>
                <a:srgbClr val="545454"/>
              </a:buClr>
              <a:buSzPct val="100000"/>
              <a:buFont typeface="Open Sans"/>
              <a:buChar char="●"/>
            </a:pPr>
            <a:r>
              <a:rPr lang="en-US" sz="4000" b="1">
                <a:solidFill>
                  <a:srgbClr val="545454"/>
                </a:solidFill>
                <a:latin typeface="Open Sans"/>
                <a:ea typeface="Open Sans"/>
                <a:cs typeface="Open Sans"/>
                <a:sym typeface="Open Sans"/>
              </a:rPr>
              <a:t>Groups?</a:t>
            </a:r>
          </a:p>
          <a:p>
            <a:pPr marR="0" lvl="0" algn="l" rtl="0">
              <a:lnSpc>
                <a:spcPct val="150000"/>
              </a:lnSpc>
              <a:spcBef>
                <a:spcPts val="600"/>
              </a:spcBef>
              <a:spcAft>
                <a:spcPts val="0"/>
              </a:spcAft>
              <a:buNone/>
            </a:pP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sldNum" idx="12"/>
          </p:nvPr>
        </p:nvSpPr>
        <p:spPr>
          <a:xfrm>
            <a:off x="12414620" y="9146796"/>
            <a:ext cx="590100" cy="5190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20</a:t>
            </a:fld>
            <a:endParaRPr lang="en-US" sz="1200">
              <a:solidFill>
                <a:schemeClr val="dk1"/>
              </a:solidFill>
              <a:latin typeface="Open Sans"/>
              <a:ea typeface="Open Sans"/>
              <a:cs typeface="Open Sans"/>
              <a:sym typeface="Open Sans"/>
            </a:endParaRPr>
          </a:p>
        </p:txBody>
      </p:sp>
      <p:sp>
        <p:nvSpPr>
          <p:cNvPr id="243" name="Shape 243"/>
          <p:cNvSpPr/>
          <p:nvPr/>
        </p:nvSpPr>
        <p:spPr>
          <a:xfrm>
            <a:off x="-12700" y="116471"/>
            <a:ext cx="13030200" cy="1741200"/>
          </a:xfrm>
          <a:prstGeom prst="rect">
            <a:avLst/>
          </a:prstGeom>
          <a:solidFill>
            <a:srgbClr val="F8F7F9"/>
          </a:solidFill>
          <a:ln>
            <a:noFill/>
          </a:ln>
        </p:spPr>
        <p:txBody>
          <a:bodyPr lIns="0" tIns="0" rIns="0" bIns="0" anchor="ctr" anchorCtr="0">
            <a:noAutofit/>
          </a:bodyPr>
          <a:lstStyle/>
          <a:p>
            <a:pPr marL="0" marR="0" lvl="0" indent="0" algn="ctr" rtl="0">
              <a:spcBef>
                <a:spcPts val="0"/>
              </a:spcBef>
              <a:buNone/>
            </a:pPr>
            <a:endParaRPr sz="3600">
              <a:latin typeface="Helvetica Neue"/>
              <a:ea typeface="Helvetica Neue"/>
              <a:cs typeface="Helvetica Neue"/>
              <a:sym typeface="Helvetica Neue"/>
            </a:endParaRPr>
          </a:p>
        </p:txBody>
      </p:sp>
      <p:pic>
        <p:nvPicPr>
          <p:cNvPr id="244" name="Shape 244"/>
          <p:cNvPicPr preferRelativeResize="0"/>
          <p:nvPr/>
        </p:nvPicPr>
        <p:blipFill rotWithShape="1">
          <a:blip r:embed="rId3">
            <a:alphaModFix/>
          </a:blip>
          <a:srcRect/>
          <a:stretch/>
        </p:blipFill>
        <p:spPr>
          <a:xfrm>
            <a:off x="494254" y="245255"/>
            <a:ext cx="1534800" cy="1534800"/>
          </a:xfrm>
          <a:prstGeom prst="rect">
            <a:avLst/>
          </a:prstGeom>
          <a:noFill/>
          <a:ln>
            <a:noFill/>
          </a:ln>
        </p:spPr>
      </p:pic>
      <p:sp>
        <p:nvSpPr>
          <p:cNvPr id="245" name="Shape 245"/>
          <p:cNvSpPr txBox="1"/>
          <p:nvPr/>
        </p:nvSpPr>
        <p:spPr>
          <a:xfrm>
            <a:off x="2180250" y="587431"/>
            <a:ext cx="10520700" cy="779700"/>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chemeClr val="accent4"/>
              </a:buClr>
              <a:buSzPct val="25000"/>
              <a:buFont typeface="Open Sans"/>
              <a:buNone/>
            </a:pPr>
            <a:r>
              <a:rPr lang="en-US" sz="4400" b="1">
                <a:solidFill>
                  <a:schemeClr val="accent4"/>
                </a:solidFill>
                <a:latin typeface="Open Sans"/>
                <a:ea typeface="Open Sans"/>
                <a:cs typeface="Open Sans"/>
                <a:sym typeface="Open Sans"/>
              </a:rPr>
              <a:t>iOS Mobile App</a:t>
            </a:r>
          </a:p>
        </p:txBody>
      </p:sp>
      <p:sp>
        <p:nvSpPr>
          <p:cNvPr id="246" name="Shape 246"/>
          <p:cNvSpPr txBox="1"/>
          <p:nvPr/>
        </p:nvSpPr>
        <p:spPr>
          <a:xfrm>
            <a:off x="956600" y="2288350"/>
            <a:ext cx="11141700" cy="6096000"/>
          </a:xfrm>
          <a:prstGeom prst="rect">
            <a:avLst/>
          </a:prstGeom>
          <a:noFill/>
          <a:ln>
            <a:noFill/>
          </a:ln>
        </p:spPr>
        <p:txBody>
          <a:bodyPr lIns="91425" tIns="91425" rIns="91425" bIns="91425" anchor="t" anchorCtr="0">
            <a:noAutofit/>
          </a:bodyPr>
          <a:lstStyle/>
          <a:p>
            <a:pPr marL="457200" lvl="0" indent="-469900" rtl="0">
              <a:lnSpc>
                <a:spcPct val="150000"/>
              </a:lnSpc>
              <a:spcBef>
                <a:spcPts val="0"/>
              </a:spcBef>
              <a:buClr>
                <a:schemeClr val="dk1"/>
              </a:buClr>
              <a:buSzPct val="100000"/>
              <a:buChar char="●"/>
            </a:pPr>
            <a:r>
              <a:rPr lang="en-US" sz="3800">
                <a:solidFill>
                  <a:schemeClr val="dk1"/>
                </a:solidFill>
              </a:rPr>
              <a:t>Search Kickboard in the App Store</a:t>
            </a:r>
          </a:p>
          <a:p>
            <a:pPr marL="457200" lvl="0" indent="-469900" rtl="0">
              <a:lnSpc>
                <a:spcPct val="150000"/>
              </a:lnSpc>
              <a:spcBef>
                <a:spcPts val="0"/>
              </a:spcBef>
              <a:buClr>
                <a:schemeClr val="dk1"/>
              </a:buClr>
              <a:buSzPct val="100000"/>
              <a:buChar char="●"/>
            </a:pPr>
            <a:r>
              <a:rPr lang="en-US" sz="3800">
                <a:solidFill>
                  <a:schemeClr val="dk1"/>
                </a:solidFill>
              </a:rPr>
              <a:t>Only available for iPhones and iPads </a:t>
            </a:r>
          </a:p>
          <a:p>
            <a:pPr marL="914400" lvl="1" indent="-469900" rtl="0">
              <a:lnSpc>
                <a:spcPct val="150000"/>
              </a:lnSpc>
              <a:spcBef>
                <a:spcPts val="0"/>
              </a:spcBef>
              <a:buClr>
                <a:schemeClr val="dk1"/>
              </a:buClr>
              <a:buSzPct val="100000"/>
              <a:buChar char="○"/>
            </a:pPr>
            <a:r>
              <a:rPr lang="en-US" sz="3800">
                <a:solidFill>
                  <a:schemeClr val="dk1"/>
                </a:solidFill>
              </a:rPr>
              <a:t>Android version in development</a:t>
            </a:r>
          </a:p>
          <a:p>
            <a:pPr marL="457200" lvl="0" indent="-469900" rtl="0">
              <a:lnSpc>
                <a:spcPct val="150000"/>
              </a:lnSpc>
              <a:spcBef>
                <a:spcPts val="0"/>
              </a:spcBef>
              <a:buClr>
                <a:schemeClr val="dk1"/>
              </a:buClr>
              <a:buSzPct val="100000"/>
              <a:buChar char="●"/>
            </a:pPr>
            <a:r>
              <a:rPr lang="en-US" sz="3800">
                <a:solidFill>
                  <a:schemeClr val="dk1"/>
                </a:solidFill>
              </a:rPr>
              <a:t>Log in with your school email address and Kickboard password</a:t>
            </a:r>
          </a:p>
          <a:p>
            <a:pPr marL="457200" lvl="0" indent="-469900" rtl="0">
              <a:lnSpc>
                <a:spcPct val="150000"/>
              </a:lnSpc>
              <a:spcBef>
                <a:spcPts val="0"/>
              </a:spcBef>
              <a:buClr>
                <a:schemeClr val="dk1"/>
              </a:buClr>
              <a:buSzPct val="100000"/>
              <a:buChar char="●"/>
            </a:pPr>
            <a:r>
              <a:rPr lang="en-US" sz="3800">
                <a:solidFill>
                  <a:schemeClr val="dk1"/>
                </a:solidFill>
              </a:rPr>
              <a:t>Record behaviors in real time!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952500" y="3528517"/>
            <a:ext cx="8010538" cy="2726889"/>
          </a:xfrm>
          <a:prstGeom prst="rect">
            <a:avLst/>
          </a:prstGeom>
          <a:noFill/>
          <a:ln>
            <a:noFill/>
          </a:ln>
        </p:spPr>
        <p:txBody>
          <a:bodyPr lIns="0" tIns="0" rIns="0" bIns="0" anchor="b" anchorCtr="0">
            <a:noAutofit/>
          </a:bodyPr>
          <a:lstStyle/>
          <a:p>
            <a:pPr marL="0" marR="0" lvl="0" indent="0" algn="l" rtl="0">
              <a:lnSpc>
                <a:spcPct val="80000"/>
              </a:lnSpc>
              <a:spcBef>
                <a:spcPts val="0"/>
              </a:spcBef>
              <a:buSzPct val="25000"/>
              <a:buNone/>
            </a:pPr>
            <a:r>
              <a:rPr lang="en-US" sz="6600" b="0" i="0" u="none" strike="noStrike" cap="none">
                <a:solidFill>
                  <a:srgbClr val="FFFFFF"/>
                </a:solidFill>
                <a:latin typeface="Open Sans"/>
                <a:ea typeface="Open Sans"/>
                <a:cs typeface="Open Sans"/>
                <a:sym typeface="Open Sans"/>
              </a:rPr>
              <a:t>Questions?</a:t>
            </a:r>
          </a:p>
        </p:txBody>
      </p:sp>
      <p:sp>
        <p:nvSpPr>
          <p:cNvPr id="252" name="Shape 252"/>
          <p:cNvSpPr txBox="1">
            <a:spLocks noGrp="1"/>
          </p:cNvSpPr>
          <p:nvPr>
            <p:ph type="sldNum" idx="12"/>
          </p:nvPr>
        </p:nvSpPr>
        <p:spPr>
          <a:xfrm>
            <a:off x="12414620" y="9146796"/>
            <a:ext cx="590179" cy="519112"/>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21</a:t>
            </a:fld>
            <a:endParaRPr lang="en-US" sz="1200">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sldNum" idx="12"/>
          </p:nvPr>
        </p:nvSpPr>
        <p:spPr>
          <a:xfrm>
            <a:off x="12414620" y="9146796"/>
            <a:ext cx="590179" cy="519112"/>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3</a:t>
            </a:fld>
            <a:endParaRPr lang="en-US" sz="1200">
              <a:solidFill>
                <a:schemeClr val="dk1"/>
              </a:solidFill>
              <a:latin typeface="Open Sans"/>
              <a:ea typeface="Open Sans"/>
              <a:cs typeface="Open Sans"/>
              <a:sym typeface="Open Sans"/>
            </a:endParaRPr>
          </a:p>
        </p:txBody>
      </p:sp>
      <p:sp>
        <p:nvSpPr>
          <p:cNvPr id="86" name="Shape 86"/>
          <p:cNvSpPr/>
          <p:nvPr/>
        </p:nvSpPr>
        <p:spPr>
          <a:xfrm>
            <a:off x="-12700" y="116471"/>
            <a:ext cx="13030200" cy="1741086"/>
          </a:xfrm>
          <a:prstGeom prst="rect">
            <a:avLst/>
          </a:prstGeom>
          <a:solidFill>
            <a:srgbClr val="F8F7F9"/>
          </a:solidFill>
          <a:ln>
            <a:noFill/>
          </a:ln>
        </p:spPr>
        <p:txBody>
          <a:bodyPr lIns="0" tIns="0" rIns="0" bIns="0" anchor="ctr" anchorCtr="0">
            <a:noAutofit/>
          </a:bodyPr>
          <a:lstStyle/>
          <a:p>
            <a:pPr marL="0" marR="0" lvl="0" indent="0" algn="ctr" rtl="0">
              <a:spcBef>
                <a:spcPts val="0"/>
              </a:spcBef>
              <a:buNone/>
            </a:pPr>
            <a:endParaRPr sz="3600">
              <a:latin typeface="Helvetica Neue"/>
              <a:ea typeface="Helvetica Neue"/>
              <a:cs typeface="Helvetica Neue"/>
              <a:sym typeface="Helvetica Neue"/>
            </a:endParaRPr>
          </a:p>
        </p:txBody>
      </p:sp>
      <p:pic>
        <p:nvPicPr>
          <p:cNvPr id="87" name="Shape 87"/>
          <p:cNvPicPr preferRelativeResize="0"/>
          <p:nvPr/>
        </p:nvPicPr>
        <p:blipFill rotWithShape="1">
          <a:blip r:embed="rId3">
            <a:alphaModFix/>
          </a:blip>
          <a:srcRect/>
          <a:stretch/>
        </p:blipFill>
        <p:spPr>
          <a:xfrm>
            <a:off x="494254" y="245255"/>
            <a:ext cx="1534780" cy="1534780"/>
          </a:xfrm>
          <a:prstGeom prst="rect">
            <a:avLst/>
          </a:prstGeom>
          <a:noFill/>
          <a:ln>
            <a:noFill/>
          </a:ln>
        </p:spPr>
      </p:pic>
      <p:sp>
        <p:nvSpPr>
          <p:cNvPr id="88" name="Shape 88"/>
          <p:cNvSpPr txBox="1"/>
          <p:nvPr/>
        </p:nvSpPr>
        <p:spPr>
          <a:xfrm>
            <a:off x="2180250" y="587431"/>
            <a:ext cx="10520828" cy="779700"/>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chemeClr val="accent4"/>
              </a:buClr>
              <a:buSzPct val="25000"/>
              <a:buFont typeface="Open Sans"/>
              <a:buNone/>
            </a:pPr>
            <a:r>
              <a:rPr lang="en-US" sz="4400" b="1">
                <a:solidFill>
                  <a:schemeClr val="accent4"/>
                </a:solidFill>
                <a:latin typeface="Open Sans"/>
                <a:ea typeface="Open Sans"/>
                <a:cs typeface="Open Sans"/>
                <a:sym typeface="Open Sans"/>
              </a:rPr>
              <a:t>Why Kickboard?</a:t>
            </a:r>
          </a:p>
        </p:txBody>
      </p:sp>
      <p:sp>
        <p:nvSpPr>
          <p:cNvPr id="89" name="Shape 89"/>
          <p:cNvSpPr txBox="1"/>
          <p:nvPr/>
        </p:nvSpPr>
        <p:spPr>
          <a:xfrm>
            <a:off x="549500" y="2139125"/>
            <a:ext cx="11971200" cy="6277500"/>
          </a:xfrm>
          <a:prstGeom prst="rect">
            <a:avLst/>
          </a:prstGeom>
          <a:noFill/>
          <a:ln>
            <a:noFill/>
          </a:ln>
        </p:spPr>
        <p:txBody>
          <a:bodyPr lIns="91425" tIns="91425" rIns="91425" bIns="91425" anchor="t" anchorCtr="0">
            <a:noAutofit/>
          </a:bodyPr>
          <a:lstStyle/>
          <a:p>
            <a:pPr marL="457200" lvl="0" indent="-469900" rtl="0">
              <a:spcBef>
                <a:spcPts val="0"/>
              </a:spcBef>
              <a:buSzPct val="100000"/>
              <a:buChar char="●"/>
            </a:pPr>
            <a:r>
              <a:rPr lang="en-US" sz="3800" dirty="0" smtClean="0"/>
              <a:t>Kickboard helps shape student behavior</a:t>
            </a:r>
          </a:p>
          <a:p>
            <a:pPr marL="457200" lvl="0" indent="-469900" rtl="0">
              <a:spcBef>
                <a:spcPts val="0"/>
              </a:spcBef>
              <a:buSzPct val="100000"/>
              <a:buChar char="●"/>
            </a:pPr>
            <a:r>
              <a:rPr lang="en-US" sz="3800" dirty="0" smtClean="0"/>
              <a:t>We </a:t>
            </a:r>
            <a:r>
              <a:rPr lang="en-US" sz="3800" dirty="0" smtClean="0"/>
              <a:t>are taking a proactive stance on discipline</a:t>
            </a:r>
            <a:endParaRPr lang="en-US" sz="3800" dirty="0"/>
          </a:p>
          <a:p>
            <a:pPr marL="457200" lvl="0" indent="-469900" rtl="0">
              <a:spcBef>
                <a:spcPts val="0"/>
              </a:spcBef>
              <a:buSzPct val="100000"/>
              <a:buChar char="●"/>
            </a:pPr>
            <a:r>
              <a:rPr lang="en-US" sz="3800" dirty="0" smtClean="0"/>
              <a:t>Keep small problems small</a:t>
            </a:r>
          </a:p>
          <a:p>
            <a:pPr marL="457200" lvl="0" indent="-469900" rtl="0">
              <a:spcBef>
                <a:spcPts val="0"/>
              </a:spcBef>
              <a:buSzPct val="100000"/>
              <a:buChar char="●"/>
            </a:pPr>
            <a:r>
              <a:rPr lang="en-US" sz="3800" dirty="0" smtClean="0"/>
              <a:t>Reinforce a common school culture</a:t>
            </a:r>
          </a:p>
          <a:p>
            <a:pPr marL="457200" lvl="0" indent="-469900" rtl="0">
              <a:spcBef>
                <a:spcPts val="0"/>
              </a:spcBef>
              <a:buSzPct val="100000"/>
              <a:buChar char="●"/>
            </a:pPr>
            <a:r>
              <a:rPr lang="en-US" sz="3800" dirty="0" smtClean="0"/>
              <a:t>Increase communication between teachers, parents, administration, </a:t>
            </a:r>
            <a:r>
              <a:rPr lang="en-US" sz="3800" dirty="0" smtClean="0"/>
              <a:t>Paras</a:t>
            </a:r>
            <a:r>
              <a:rPr lang="en-US" sz="3800" dirty="0" smtClean="0"/>
              <a:t>, EDP, and students</a:t>
            </a:r>
          </a:p>
          <a:p>
            <a:pPr marL="457200" lvl="0" indent="-469900" rtl="0">
              <a:spcBef>
                <a:spcPts val="0"/>
              </a:spcBef>
              <a:buSzPct val="100000"/>
              <a:buChar char="●"/>
            </a:pPr>
            <a:endParaRPr lang="en-US" sz="3800" dirty="0" smtClean="0"/>
          </a:p>
          <a:p>
            <a:pPr marL="457200" lvl="5" indent="-469900">
              <a:buSzPct val="100000"/>
              <a:buChar char="●"/>
            </a:pP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12414620" y="9146796"/>
            <a:ext cx="590179" cy="519112"/>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dk1"/>
                </a:solidFill>
                <a:latin typeface="Open Sans"/>
                <a:ea typeface="Open Sans"/>
                <a:cs typeface="Open Sans"/>
                <a:sym typeface="Open Sans"/>
              </a:rPr>
              <a:t>4</a:t>
            </a:fld>
            <a:endParaRPr lang="en-US" sz="1200" b="0" i="0" u="none" strike="noStrike" cap="none">
              <a:solidFill>
                <a:schemeClr val="dk1"/>
              </a:solidFill>
              <a:latin typeface="Open Sans"/>
              <a:ea typeface="Open Sans"/>
              <a:cs typeface="Open Sans"/>
              <a:sym typeface="Open Sans"/>
            </a:endParaRPr>
          </a:p>
        </p:txBody>
      </p:sp>
      <p:sp>
        <p:nvSpPr>
          <p:cNvPr id="95" name="Shape 95"/>
          <p:cNvSpPr/>
          <p:nvPr/>
        </p:nvSpPr>
        <p:spPr>
          <a:xfrm>
            <a:off x="-12700" y="116471"/>
            <a:ext cx="13030200" cy="1741086"/>
          </a:xfrm>
          <a:prstGeom prst="rect">
            <a:avLst/>
          </a:prstGeom>
          <a:solidFill>
            <a:srgbClr val="F8F7F9"/>
          </a:solidFill>
          <a:ln>
            <a:noFill/>
          </a:ln>
        </p:spPr>
        <p:txBody>
          <a:bodyPr lIns="0" tIns="0" rIns="0" bIns="0" anchor="ctr" anchorCtr="0">
            <a:noAutofit/>
          </a:bodyPr>
          <a:lstStyle/>
          <a:p>
            <a:pPr marL="0" marR="0" lvl="0" indent="0" algn="ctr" rtl="0">
              <a:spcBef>
                <a:spcPts val="0"/>
              </a:spcBef>
              <a:buNone/>
            </a:pPr>
            <a:endParaRPr sz="3600" b="0" i="0" u="none" strike="noStrike" cap="none">
              <a:latin typeface="Helvetica Neue"/>
              <a:ea typeface="Helvetica Neue"/>
              <a:cs typeface="Helvetica Neue"/>
              <a:sym typeface="Helvetica Neue"/>
            </a:endParaRPr>
          </a:p>
        </p:txBody>
      </p:sp>
      <p:pic>
        <p:nvPicPr>
          <p:cNvPr id="96" name="Shape 96"/>
          <p:cNvPicPr preferRelativeResize="0"/>
          <p:nvPr/>
        </p:nvPicPr>
        <p:blipFill rotWithShape="1">
          <a:blip r:embed="rId3">
            <a:alphaModFix/>
          </a:blip>
          <a:srcRect/>
          <a:stretch/>
        </p:blipFill>
        <p:spPr>
          <a:xfrm>
            <a:off x="494254" y="245255"/>
            <a:ext cx="1534780" cy="1534780"/>
          </a:xfrm>
          <a:prstGeom prst="rect">
            <a:avLst/>
          </a:prstGeom>
          <a:noFill/>
          <a:ln>
            <a:noFill/>
          </a:ln>
        </p:spPr>
      </p:pic>
      <p:sp>
        <p:nvSpPr>
          <p:cNvPr id="97" name="Shape 97"/>
          <p:cNvSpPr txBox="1"/>
          <p:nvPr/>
        </p:nvSpPr>
        <p:spPr>
          <a:xfrm>
            <a:off x="2180250" y="587431"/>
            <a:ext cx="10520828" cy="779700"/>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chemeClr val="accent4"/>
              </a:buClr>
              <a:buSzPct val="25000"/>
              <a:buFont typeface="Open Sans"/>
              <a:buNone/>
            </a:pPr>
            <a:r>
              <a:rPr lang="en-US" sz="4400" b="1" i="0" u="none" strike="noStrike" cap="none">
                <a:solidFill>
                  <a:schemeClr val="accent4"/>
                </a:solidFill>
                <a:latin typeface="Open Sans"/>
                <a:ea typeface="Open Sans"/>
                <a:cs typeface="Open Sans"/>
                <a:sym typeface="Open Sans"/>
              </a:rPr>
              <a:t>Logging In To Your Kickboard Site</a:t>
            </a:r>
          </a:p>
        </p:txBody>
      </p:sp>
      <p:sp>
        <p:nvSpPr>
          <p:cNvPr id="98" name="Shape 98"/>
          <p:cNvSpPr txBox="1"/>
          <p:nvPr/>
        </p:nvSpPr>
        <p:spPr>
          <a:xfrm>
            <a:off x="0" y="3211106"/>
            <a:ext cx="13004799" cy="656590"/>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Open Sans"/>
              <a:buNone/>
            </a:pPr>
            <a:r>
              <a:rPr lang="en-US" sz="3600" b="0" i="0" u="none" strike="noStrike" cap="none">
                <a:solidFill>
                  <a:srgbClr val="000000"/>
                </a:solidFill>
                <a:latin typeface="Open Sans"/>
                <a:ea typeface="Open Sans"/>
                <a:cs typeface="Open Sans"/>
                <a:sym typeface="Open Sans"/>
              </a:rPr>
              <a:t>https://</a:t>
            </a:r>
            <a:r>
              <a:rPr lang="en-US" sz="3600" b="1">
                <a:latin typeface="Open Sans"/>
                <a:ea typeface="Open Sans"/>
                <a:cs typeface="Open Sans"/>
                <a:sym typeface="Open Sans"/>
              </a:rPr>
              <a:t>dmcs</a:t>
            </a:r>
            <a:r>
              <a:rPr lang="en-US" sz="3600" b="1" i="0" u="none" strike="noStrike" cap="none">
                <a:solidFill>
                  <a:srgbClr val="000000"/>
                </a:solidFill>
                <a:latin typeface="Open Sans"/>
                <a:ea typeface="Open Sans"/>
                <a:cs typeface="Open Sans"/>
                <a:sym typeface="Open Sans"/>
              </a:rPr>
              <a:t>.kickboardforteachers.com</a:t>
            </a:r>
          </a:p>
        </p:txBody>
      </p:sp>
      <p:sp>
        <p:nvSpPr>
          <p:cNvPr id="99" name="Shape 99"/>
          <p:cNvSpPr/>
          <p:nvPr/>
        </p:nvSpPr>
        <p:spPr>
          <a:xfrm rot="576247" flipH="1">
            <a:off x="607796" y="1997309"/>
            <a:ext cx="1752559" cy="1272585"/>
          </a:xfrm>
          <a:prstGeom prst="wedgeEllipseCallout">
            <a:avLst>
              <a:gd name="adj1" fmla="val -33633"/>
              <a:gd name="adj2" fmla="val 51621"/>
            </a:avLst>
          </a:prstGeom>
          <a:solidFill>
            <a:srgbClr val="74CDDF"/>
          </a:solidFill>
          <a:ln>
            <a:noFill/>
          </a:ln>
        </p:spPr>
        <p:txBody>
          <a:bodyPr lIns="91425" tIns="91425" rIns="91425" bIns="91425" anchor="ctr" anchorCtr="0">
            <a:noAutofit/>
          </a:bodyPr>
          <a:lstStyle/>
          <a:p>
            <a:pPr marL="0" marR="0" lvl="0" indent="0" algn="ctr" rtl="0">
              <a:spcBef>
                <a:spcPts val="0"/>
              </a:spcBef>
              <a:buNone/>
            </a:pPr>
            <a:endParaRPr sz="3600">
              <a:latin typeface="Helvetica Neue"/>
              <a:ea typeface="Helvetica Neue"/>
              <a:cs typeface="Helvetica Neue"/>
              <a:sym typeface="Helvetica Neue"/>
            </a:endParaRPr>
          </a:p>
        </p:txBody>
      </p:sp>
      <p:sp>
        <p:nvSpPr>
          <p:cNvPr id="100" name="Shape 100"/>
          <p:cNvSpPr txBox="1"/>
          <p:nvPr/>
        </p:nvSpPr>
        <p:spPr>
          <a:xfrm>
            <a:off x="437083" y="2285146"/>
            <a:ext cx="2049027" cy="925959"/>
          </a:xfrm>
          <a:prstGeom prst="rect">
            <a:avLst/>
          </a:prstGeom>
          <a:noFill/>
          <a:ln>
            <a:noFill/>
          </a:ln>
        </p:spPr>
        <p:txBody>
          <a:bodyPr lIns="91425" tIns="91425" rIns="91425" bIns="91425" anchor="t" anchorCtr="0">
            <a:noAutofit/>
          </a:bodyPr>
          <a:lstStyle/>
          <a:p>
            <a:pPr marL="0" marR="0" lvl="0" indent="0" algn="ctr" rtl="0">
              <a:spcBef>
                <a:spcPts val="0"/>
              </a:spcBef>
              <a:buSzPct val="25000"/>
              <a:buFont typeface="Open Sans"/>
              <a:buNone/>
            </a:pPr>
            <a:r>
              <a:rPr lang="en-US" sz="2400">
                <a:latin typeface="Open Sans"/>
                <a:ea typeface="Open Sans"/>
                <a:cs typeface="Open Sans"/>
                <a:sym typeface="Open Sans"/>
              </a:rPr>
              <a:t>(no www)</a:t>
            </a:r>
          </a:p>
        </p:txBody>
      </p:sp>
      <p:sp>
        <p:nvSpPr>
          <p:cNvPr id="101" name="Shape 101"/>
          <p:cNvSpPr txBox="1"/>
          <p:nvPr/>
        </p:nvSpPr>
        <p:spPr>
          <a:xfrm>
            <a:off x="2454233" y="4486610"/>
            <a:ext cx="9960386" cy="1395254"/>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rgbClr val="000000"/>
              </a:buClr>
              <a:buSzPct val="25000"/>
              <a:buFont typeface="Open Sans"/>
              <a:buNone/>
            </a:pPr>
            <a:r>
              <a:rPr lang="en-US" sz="2800" b="1">
                <a:solidFill>
                  <a:srgbClr val="000000"/>
                </a:solidFill>
                <a:latin typeface="Open Sans"/>
                <a:ea typeface="Open Sans"/>
                <a:cs typeface="Open Sans"/>
                <a:sym typeface="Open Sans"/>
              </a:rPr>
              <a:t>Username: </a:t>
            </a:r>
            <a:r>
              <a:rPr lang="en-US" sz="2800">
                <a:solidFill>
                  <a:srgbClr val="000000"/>
                </a:solidFill>
                <a:latin typeface="Open Sans"/>
                <a:ea typeface="Open Sans"/>
                <a:cs typeface="Open Sans"/>
                <a:sym typeface="Open Sans"/>
              </a:rPr>
              <a:t>first initial of first name + entire last name</a:t>
            </a:r>
          </a:p>
          <a:p>
            <a:pPr marL="0" marR="0" lvl="0" indent="0" algn="l" rtl="0">
              <a:lnSpc>
                <a:spcPct val="100000"/>
              </a:lnSpc>
              <a:spcBef>
                <a:spcPts val="0"/>
              </a:spcBef>
              <a:spcAft>
                <a:spcPts val="0"/>
              </a:spcAft>
              <a:buFont typeface="Helvetica Neue"/>
              <a:buNone/>
            </a:pPr>
            <a:endParaRPr sz="280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ct val="25000"/>
              <a:buFont typeface="Open Sans"/>
              <a:buNone/>
            </a:pPr>
            <a:r>
              <a:rPr lang="en-US" sz="2800" b="1" i="0" u="none" strike="noStrike" cap="none">
                <a:solidFill>
                  <a:srgbClr val="000000"/>
                </a:solidFill>
                <a:latin typeface="Open Sans"/>
                <a:ea typeface="Open Sans"/>
                <a:cs typeface="Open Sans"/>
                <a:sym typeface="Open Sans"/>
              </a:rPr>
              <a:t>Set Password: </a:t>
            </a:r>
            <a:r>
              <a:rPr lang="en-US" sz="2800" i="0" u="none" strike="noStrike" cap="none">
                <a:solidFill>
                  <a:srgbClr val="000000"/>
                </a:solidFill>
                <a:latin typeface="Open Sans"/>
                <a:ea typeface="Open Sans"/>
                <a:cs typeface="Open Sans"/>
                <a:sym typeface="Open Sans"/>
              </a:rPr>
              <a:t>click “Forgot your password?”</a:t>
            </a:r>
          </a:p>
        </p:txBody>
      </p:sp>
      <p:sp>
        <p:nvSpPr>
          <p:cNvPr id="102" name="Shape 102"/>
          <p:cNvSpPr/>
          <p:nvPr/>
        </p:nvSpPr>
        <p:spPr>
          <a:xfrm>
            <a:off x="7686727" y="6144826"/>
            <a:ext cx="4431767" cy="1893907"/>
          </a:xfrm>
          <a:prstGeom prst="irregularSeal2">
            <a:avLst/>
          </a:prstGeom>
          <a:solidFill>
            <a:srgbClr val="F27833"/>
          </a:solidFill>
          <a:ln w="9525" cap="flat" cmpd="sng">
            <a:solidFill>
              <a:srgbClr val="0062B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400" b="1">
                <a:solidFill>
                  <a:schemeClr val="lt1"/>
                </a:solidFill>
                <a:latin typeface="Open Sans"/>
                <a:ea typeface="Open Sans"/>
                <a:cs typeface="Open Sans"/>
                <a:sym typeface="Open Sans"/>
              </a:rPr>
              <a:t>Bookmark it!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952500" y="2764328"/>
            <a:ext cx="7441200" cy="2151600"/>
          </a:xfrm>
          <a:prstGeom prst="rect">
            <a:avLst/>
          </a:prstGeom>
          <a:noFill/>
          <a:ln>
            <a:noFill/>
          </a:ln>
        </p:spPr>
        <p:txBody>
          <a:bodyPr lIns="0" tIns="0" rIns="0" bIns="0" anchor="ctr" anchorCtr="0">
            <a:noAutofit/>
          </a:bodyPr>
          <a:lstStyle/>
          <a:p>
            <a:pPr marL="0" marR="0" lvl="0" indent="0" algn="l" rtl="0">
              <a:lnSpc>
                <a:spcPct val="80000"/>
              </a:lnSpc>
              <a:spcBef>
                <a:spcPts val="0"/>
              </a:spcBef>
              <a:buSzPct val="25000"/>
              <a:buNone/>
            </a:pPr>
            <a:r>
              <a:rPr lang="en-US" sz="7600" b="0" i="0" u="none" strike="noStrike" cap="none">
                <a:solidFill>
                  <a:srgbClr val="FFFFFF"/>
                </a:solidFill>
                <a:latin typeface="Open Sans"/>
                <a:ea typeface="Open Sans"/>
                <a:cs typeface="Open Sans"/>
                <a:sym typeface="Open Sans"/>
              </a:rPr>
              <a:t>Entering Culture Data</a:t>
            </a:r>
          </a:p>
        </p:txBody>
      </p:sp>
      <p:sp>
        <p:nvSpPr>
          <p:cNvPr id="108" name="Shape 108"/>
          <p:cNvSpPr txBox="1">
            <a:spLocks noGrp="1"/>
          </p:cNvSpPr>
          <p:nvPr>
            <p:ph type="body" idx="1"/>
          </p:nvPr>
        </p:nvSpPr>
        <p:spPr>
          <a:xfrm>
            <a:off x="952500" y="5139160"/>
            <a:ext cx="7441200" cy="1712400"/>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Open Sans"/>
              <a:buNone/>
            </a:pPr>
            <a:r>
              <a:rPr lang="en-US" sz="3000" b="0" i="0" u="none" strike="noStrike" cap="none">
                <a:solidFill>
                  <a:schemeClr val="lt1"/>
                </a:solidFill>
                <a:latin typeface="Open Sans"/>
                <a:ea typeface="Open Sans"/>
                <a:cs typeface="Open Sans"/>
                <a:sym typeface="Open Sans"/>
              </a:rPr>
              <a:t>Logging Behavior Records in Kickboard</a:t>
            </a:r>
          </a:p>
        </p:txBody>
      </p:sp>
      <p:sp>
        <p:nvSpPr>
          <p:cNvPr id="109" name="Shape 109"/>
          <p:cNvSpPr txBox="1">
            <a:spLocks noGrp="1"/>
          </p:cNvSpPr>
          <p:nvPr>
            <p:ph type="sldNum" idx="12"/>
          </p:nvPr>
        </p:nvSpPr>
        <p:spPr>
          <a:xfrm>
            <a:off x="12414620" y="9146796"/>
            <a:ext cx="590100" cy="5190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5</a:t>
            </a:fld>
            <a:endParaRPr lang="en-US" sz="1200">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sldNum" idx="12"/>
          </p:nvPr>
        </p:nvSpPr>
        <p:spPr>
          <a:xfrm>
            <a:off x="12414620" y="9146796"/>
            <a:ext cx="590100" cy="5190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6</a:t>
            </a:fld>
            <a:endParaRPr lang="en-US" sz="1200">
              <a:solidFill>
                <a:schemeClr val="dk1"/>
              </a:solidFill>
              <a:latin typeface="Open Sans"/>
              <a:ea typeface="Open Sans"/>
              <a:cs typeface="Open Sans"/>
              <a:sym typeface="Open Sans"/>
            </a:endParaRPr>
          </a:p>
        </p:txBody>
      </p:sp>
      <p:sp>
        <p:nvSpPr>
          <p:cNvPr id="115" name="Shape 115"/>
          <p:cNvSpPr/>
          <p:nvPr/>
        </p:nvSpPr>
        <p:spPr>
          <a:xfrm>
            <a:off x="-12700" y="116471"/>
            <a:ext cx="13030200" cy="1741200"/>
          </a:xfrm>
          <a:prstGeom prst="rect">
            <a:avLst/>
          </a:prstGeom>
          <a:solidFill>
            <a:srgbClr val="F8F7F9"/>
          </a:solidFill>
          <a:ln>
            <a:noFill/>
          </a:ln>
        </p:spPr>
        <p:txBody>
          <a:bodyPr lIns="0" tIns="0" rIns="0" bIns="0" anchor="ctr" anchorCtr="0">
            <a:noAutofit/>
          </a:bodyPr>
          <a:lstStyle/>
          <a:p>
            <a:pPr marL="0" marR="0" lvl="0" indent="0" algn="ctr" rtl="0">
              <a:spcBef>
                <a:spcPts val="0"/>
              </a:spcBef>
              <a:buNone/>
            </a:pPr>
            <a:endParaRPr sz="3600">
              <a:latin typeface="Helvetica Neue"/>
              <a:ea typeface="Helvetica Neue"/>
              <a:cs typeface="Helvetica Neue"/>
              <a:sym typeface="Helvetica Neue"/>
            </a:endParaRPr>
          </a:p>
        </p:txBody>
      </p:sp>
      <p:pic>
        <p:nvPicPr>
          <p:cNvPr id="116" name="Shape 116"/>
          <p:cNvPicPr preferRelativeResize="0"/>
          <p:nvPr/>
        </p:nvPicPr>
        <p:blipFill rotWithShape="1">
          <a:blip r:embed="rId3">
            <a:alphaModFix/>
          </a:blip>
          <a:srcRect/>
          <a:stretch/>
        </p:blipFill>
        <p:spPr>
          <a:xfrm>
            <a:off x="494254" y="245255"/>
            <a:ext cx="1534800" cy="1534800"/>
          </a:xfrm>
          <a:prstGeom prst="rect">
            <a:avLst/>
          </a:prstGeom>
          <a:noFill/>
          <a:ln>
            <a:noFill/>
          </a:ln>
        </p:spPr>
      </p:pic>
      <p:sp>
        <p:nvSpPr>
          <p:cNvPr id="117" name="Shape 117"/>
          <p:cNvSpPr txBox="1"/>
          <p:nvPr/>
        </p:nvSpPr>
        <p:spPr>
          <a:xfrm>
            <a:off x="2180250" y="587431"/>
            <a:ext cx="10520700" cy="779700"/>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chemeClr val="accent4"/>
              </a:buClr>
              <a:buSzPct val="25000"/>
              <a:buFont typeface="Open Sans"/>
              <a:buNone/>
            </a:pPr>
            <a:r>
              <a:rPr lang="en-US" sz="4400" b="1">
                <a:solidFill>
                  <a:schemeClr val="accent4"/>
                </a:solidFill>
                <a:latin typeface="Open Sans"/>
                <a:ea typeface="Open Sans"/>
                <a:cs typeface="Open Sans"/>
                <a:sym typeface="Open Sans"/>
              </a:rPr>
              <a:t>Our Behaviors</a:t>
            </a:r>
          </a:p>
        </p:txBody>
      </p:sp>
      <p:sp>
        <p:nvSpPr>
          <p:cNvPr id="118" name="Shape 118"/>
          <p:cNvSpPr txBox="1"/>
          <p:nvPr/>
        </p:nvSpPr>
        <p:spPr>
          <a:xfrm>
            <a:off x="372875" y="2158750"/>
            <a:ext cx="12442200" cy="6208800"/>
          </a:xfrm>
          <a:prstGeom prst="rect">
            <a:avLst/>
          </a:prstGeom>
          <a:noFill/>
          <a:ln>
            <a:noFill/>
          </a:ln>
        </p:spPr>
        <p:txBody>
          <a:bodyPr lIns="91425" tIns="91425" rIns="91425" bIns="91425" anchor="t" anchorCtr="0">
            <a:noAutofit/>
          </a:bodyPr>
          <a:lstStyle/>
          <a:p>
            <a:pPr marL="457200" lvl="0" indent="-469900" rtl="0">
              <a:spcBef>
                <a:spcPts val="0"/>
              </a:spcBef>
              <a:buSzPct val="100000"/>
              <a:buChar char="●"/>
            </a:pPr>
            <a:r>
              <a:rPr lang="en-US" sz="3800" dirty="0" smtClean="0"/>
              <a:t>Some of the behaviors we chose represent our Expected Schoolwide Learning Results (ESLRs) MERIT</a:t>
            </a:r>
          </a:p>
          <a:p>
            <a:pPr marL="457200" lvl="0" indent="-469900" rtl="0">
              <a:spcBef>
                <a:spcPts val="0"/>
              </a:spcBef>
              <a:buSzPct val="100000"/>
              <a:buChar char="●"/>
            </a:pPr>
            <a:r>
              <a:rPr lang="en-US" sz="3800" dirty="0" smtClean="0"/>
              <a:t>Some match our school behaviors expectations Be Safe, Be Respectful, Be Responsible</a:t>
            </a:r>
          </a:p>
          <a:p>
            <a:pPr marL="457200" lvl="0" indent="-469900" rtl="0">
              <a:spcBef>
                <a:spcPts val="0"/>
              </a:spcBef>
              <a:buSzPct val="100000"/>
              <a:buChar char="●"/>
            </a:pPr>
            <a:r>
              <a:rPr lang="en-US" sz="3800" dirty="0" smtClean="0"/>
              <a:t>Some… are negative, but represent a child making the choice to go against DMCS expectations</a:t>
            </a:r>
            <a:endParaRPr lang="en-US" sz="3800" dirty="0"/>
          </a:p>
          <a:p>
            <a:pPr lvl="0" rtl="0">
              <a:spcBef>
                <a:spcPts val="0"/>
              </a:spcBef>
              <a:buNone/>
            </a:pPr>
            <a:endParaRPr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12414620" y="9146796"/>
            <a:ext cx="590100" cy="5190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7</a:t>
            </a:fld>
            <a:endParaRPr lang="en-US" sz="1200">
              <a:solidFill>
                <a:schemeClr val="dk1"/>
              </a:solidFill>
              <a:latin typeface="Open Sans"/>
              <a:ea typeface="Open Sans"/>
              <a:cs typeface="Open Sans"/>
              <a:sym typeface="Open Sans"/>
            </a:endParaRPr>
          </a:p>
        </p:txBody>
      </p:sp>
      <p:sp>
        <p:nvSpPr>
          <p:cNvPr id="124" name="Shape 124"/>
          <p:cNvSpPr/>
          <p:nvPr/>
        </p:nvSpPr>
        <p:spPr>
          <a:xfrm>
            <a:off x="-12700" y="116471"/>
            <a:ext cx="13030200" cy="1741200"/>
          </a:xfrm>
          <a:prstGeom prst="rect">
            <a:avLst/>
          </a:prstGeom>
          <a:solidFill>
            <a:srgbClr val="F8F7F9"/>
          </a:solidFill>
          <a:ln>
            <a:noFill/>
          </a:ln>
        </p:spPr>
        <p:txBody>
          <a:bodyPr lIns="0" tIns="0" rIns="0" bIns="0" anchor="ctr" anchorCtr="0">
            <a:noAutofit/>
          </a:bodyPr>
          <a:lstStyle/>
          <a:p>
            <a:pPr marL="0" marR="0" lvl="0" indent="0" algn="ctr" rtl="0">
              <a:spcBef>
                <a:spcPts val="0"/>
              </a:spcBef>
              <a:buNone/>
            </a:pPr>
            <a:endParaRPr sz="3600">
              <a:latin typeface="Helvetica Neue"/>
              <a:ea typeface="Helvetica Neue"/>
              <a:cs typeface="Helvetica Neue"/>
              <a:sym typeface="Helvetica Neue"/>
            </a:endParaRPr>
          </a:p>
        </p:txBody>
      </p:sp>
      <p:pic>
        <p:nvPicPr>
          <p:cNvPr id="125" name="Shape 125"/>
          <p:cNvPicPr preferRelativeResize="0"/>
          <p:nvPr/>
        </p:nvPicPr>
        <p:blipFill rotWithShape="1">
          <a:blip r:embed="rId3">
            <a:alphaModFix/>
          </a:blip>
          <a:srcRect/>
          <a:stretch/>
        </p:blipFill>
        <p:spPr>
          <a:xfrm>
            <a:off x="494254" y="245255"/>
            <a:ext cx="1534800" cy="1534800"/>
          </a:xfrm>
          <a:prstGeom prst="rect">
            <a:avLst/>
          </a:prstGeom>
          <a:noFill/>
          <a:ln>
            <a:noFill/>
          </a:ln>
        </p:spPr>
      </p:pic>
      <p:sp>
        <p:nvSpPr>
          <p:cNvPr id="126" name="Shape 126"/>
          <p:cNvSpPr txBox="1"/>
          <p:nvPr/>
        </p:nvSpPr>
        <p:spPr>
          <a:xfrm>
            <a:off x="2180250" y="587431"/>
            <a:ext cx="10520700" cy="779700"/>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chemeClr val="accent4"/>
              </a:buClr>
              <a:buSzPct val="25000"/>
              <a:buFont typeface="Open Sans"/>
              <a:buNone/>
            </a:pPr>
            <a:r>
              <a:rPr lang="en-US" sz="4400" b="1">
                <a:solidFill>
                  <a:schemeClr val="accent4"/>
                </a:solidFill>
                <a:latin typeface="Open Sans"/>
                <a:ea typeface="Open Sans"/>
                <a:cs typeface="Open Sans"/>
                <a:sym typeface="Open Sans"/>
              </a:rPr>
              <a:t>Entering Behavior Data</a:t>
            </a:r>
          </a:p>
        </p:txBody>
      </p:sp>
      <p:pic>
        <p:nvPicPr>
          <p:cNvPr id="127" name="Shape 127"/>
          <p:cNvPicPr preferRelativeResize="0"/>
          <p:nvPr/>
        </p:nvPicPr>
        <p:blipFill rotWithShape="1">
          <a:blip r:embed="rId4">
            <a:alphaModFix/>
          </a:blip>
          <a:srcRect/>
          <a:stretch/>
        </p:blipFill>
        <p:spPr>
          <a:xfrm>
            <a:off x="488456" y="1587671"/>
            <a:ext cx="12212700" cy="74505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sldNum" idx="12"/>
          </p:nvPr>
        </p:nvSpPr>
        <p:spPr>
          <a:xfrm>
            <a:off x="12414620" y="9146796"/>
            <a:ext cx="590100" cy="5190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8</a:t>
            </a:fld>
            <a:endParaRPr lang="en-US" sz="1200">
              <a:solidFill>
                <a:schemeClr val="dk1"/>
              </a:solidFill>
              <a:latin typeface="Open Sans"/>
              <a:ea typeface="Open Sans"/>
              <a:cs typeface="Open Sans"/>
              <a:sym typeface="Open Sans"/>
            </a:endParaRPr>
          </a:p>
        </p:txBody>
      </p:sp>
      <p:sp>
        <p:nvSpPr>
          <p:cNvPr id="133" name="Shape 133"/>
          <p:cNvSpPr/>
          <p:nvPr/>
        </p:nvSpPr>
        <p:spPr>
          <a:xfrm>
            <a:off x="-12700" y="116471"/>
            <a:ext cx="13030200" cy="1741200"/>
          </a:xfrm>
          <a:prstGeom prst="rect">
            <a:avLst/>
          </a:prstGeom>
          <a:solidFill>
            <a:srgbClr val="F8F7F9"/>
          </a:solidFill>
          <a:ln>
            <a:noFill/>
          </a:ln>
        </p:spPr>
        <p:txBody>
          <a:bodyPr lIns="0" tIns="0" rIns="0" bIns="0" anchor="ctr" anchorCtr="0">
            <a:noAutofit/>
          </a:bodyPr>
          <a:lstStyle/>
          <a:p>
            <a:pPr marL="0" marR="0" lvl="0" indent="0" algn="ctr" rtl="0">
              <a:spcBef>
                <a:spcPts val="0"/>
              </a:spcBef>
              <a:buNone/>
            </a:pPr>
            <a:endParaRPr sz="3600">
              <a:latin typeface="Helvetica Neue"/>
              <a:ea typeface="Helvetica Neue"/>
              <a:cs typeface="Helvetica Neue"/>
              <a:sym typeface="Helvetica Neue"/>
            </a:endParaRPr>
          </a:p>
        </p:txBody>
      </p:sp>
      <p:pic>
        <p:nvPicPr>
          <p:cNvPr id="134" name="Shape 134"/>
          <p:cNvPicPr preferRelativeResize="0"/>
          <p:nvPr/>
        </p:nvPicPr>
        <p:blipFill rotWithShape="1">
          <a:blip r:embed="rId3">
            <a:alphaModFix/>
          </a:blip>
          <a:srcRect/>
          <a:stretch/>
        </p:blipFill>
        <p:spPr>
          <a:xfrm>
            <a:off x="494254" y="245255"/>
            <a:ext cx="1534800" cy="1534800"/>
          </a:xfrm>
          <a:prstGeom prst="rect">
            <a:avLst/>
          </a:prstGeom>
          <a:noFill/>
          <a:ln>
            <a:noFill/>
          </a:ln>
        </p:spPr>
      </p:pic>
      <p:sp>
        <p:nvSpPr>
          <p:cNvPr id="135" name="Shape 135"/>
          <p:cNvSpPr txBox="1"/>
          <p:nvPr/>
        </p:nvSpPr>
        <p:spPr>
          <a:xfrm>
            <a:off x="2180250" y="587431"/>
            <a:ext cx="10520700" cy="779700"/>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chemeClr val="accent4"/>
              </a:buClr>
              <a:buSzPct val="25000"/>
              <a:buFont typeface="Open Sans"/>
              <a:buNone/>
            </a:pPr>
            <a:r>
              <a:rPr lang="en-US" sz="4400" b="1">
                <a:solidFill>
                  <a:schemeClr val="accent4"/>
                </a:solidFill>
                <a:latin typeface="Open Sans"/>
                <a:ea typeface="Open Sans"/>
                <a:cs typeface="Open Sans"/>
                <a:sym typeface="Open Sans"/>
              </a:rPr>
              <a:t>Behavior Entry Tips</a:t>
            </a:r>
          </a:p>
        </p:txBody>
      </p:sp>
      <p:pic>
        <p:nvPicPr>
          <p:cNvPr id="136" name="Shape 136"/>
          <p:cNvPicPr preferRelativeResize="0"/>
          <p:nvPr/>
        </p:nvPicPr>
        <p:blipFill rotWithShape="1">
          <a:blip r:embed="rId4">
            <a:alphaModFix/>
          </a:blip>
          <a:srcRect/>
          <a:stretch/>
        </p:blipFill>
        <p:spPr>
          <a:xfrm>
            <a:off x="564741" y="2229273"/>
            <a:ext cx="12136200" cy="53598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sldNum" idx="12"/>
          </p:nvPr>
        </p:nvSpPr>
        <p:spPr>
          <a:xfrm>
            <a:off x="12414620" y="9146796"/>
            <a:ext cx="590100" cy="5190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a:solidFill>
                  <a:schemeClr val="dk1"/>
                </a:solidFill>
                <a:latin typeface="Open Sans"/>
                <a:ea typeface="Open Sans"/>
                <a:cs typeface="Open Sans"/>
                <a:sym typeface="Open Sans"/>
              </a:rPr>
              <a:t>9</a:t>
            </a:fld>
            <a:endParaRPr lang="en-US" sz="1200">
              <a:solidFill>
                <a:schemeClr val="dk1"/>
              </a:solidFill>
              <a:latin typeface="Open Sans"/>
              <a:ea typeface="Open Sans"/>
              <a:cs typeface="Open Sans"/>
              <a:sym typeface="Open Sans"/>
            </a:endParaRPr>
          </a:p>
        </p:txBody>
      </p:sp>
      <p:sp>
        <p:nvSpPr>
          <p:cNvPr id="142" name="Shape 142"/>
          <p:cNvSpPr/>
          <p:nvPr/>
        </p:nvSpPr>
        <p:spPr>
          <a:xfrm>
            <a:off x="-12700" y="116471"/>
            <a:ext cx="13030200" cy="1741200"/>
          </a:xfrm>
          <a:prstGeom prst="rect">
            <a:avLst/>
          </a:prstGeom>
          <a:solidFill>
            <a:srgbClr val="F8F7F9"/>
          </a:solidFill>
          <a:ln>
            <a:noFill/>
          </a:ln>
        </p:spPr>
        <p:txBody>
          <a:bodyPr lIns="0" tIns="0" rIns="0" bIns="0" anchor="ctr" anchorCtr="0">
            <a:noAutofit/>
          </a:bodyPr>
          <a:lstStyle/>
          <a:p>
            <a:pPr marL="0" marR="0" lvl="0" indent="0" algn="ctr" rtl="0">
              <a:spcBef>
                <a:spcPts val="0"/>
              </a:spcBef>
              <a:buNone/>
            </a:pPr>
            <a:endParaRPr sz="3600">
              <a:latin typeface="Helvetica Neue"/>
              <a:ea typeface="Helvetica Neue"/>
              <a:cs typeface="Helvetica Neue"/>
              <a:sym typeface="Helvetica Neue"/>
            </a:endParaRPr>
          </a:p>
        </p:txBody>
      </p:sp>
      <p:pic>
        <p:nvPicPr>
          <p:cNvPr id="143" name="Shape 143"/>
          <p:cNvPicPr preferRelativeResize="0"/>
          <p:nvPr/>
        </p:nvPicPr>
        <p:blipFill rotWithShape="1">
          <a:blip r:embed="rId3">
            <a:alphaModFix/>
          </a:blip>
          <a:srcRect/>
          <a:stretch/>
        </p:blipFill>
        <p:spPr>
          <a:xfrm>
            <a:off x="494254" y="245255"/>
            <a:ext cx="1534800" cy="1534800"/>
          </a:xfrm>
          <a:prstGeom prst="rect">
            <a:avLst/>
          </a:prstGeom>
          <a:noFill/>
          <a:ln>
            <a:noFill/>
          </a:ln>
        </p:spPr>
      </p:pic>
      <p:sp>
        <p:nvSpPr>
          <p:cNvPr id="144" name="Shape 144"/>
          <p:cNvSpPr txBox="1"/>
          <p:nvPr/>
        </p:nvSpPr>
        <p:spPr>
          <a:xfrm>
            <a:off x="2180250" y="587431"/>
            <a:ext cx="10520700" cy="779700"/>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chemeClr val="accent4"/>
              </a:buClr>
              <a:buSzPct val="25000"/>
              <a:buFont typeface="Open Sans"/>
              <a:buNone/>
            </a:pPr>
            <a:r>
              <a:rPr lang="en-US" sz="4400" b="1">
                <a:solidFill>
                  <a:schemeClr val="accent4"/>
                </a:solidFill>
                <a:latin typeface="Open Sans"/>
                <a:ea typeface="Open Sans"/>
                <a:cs typeface="Open Sans"/>
                <a:sym typeface="Open Sans"/>
              </a:rPr>
              <a:t>List View vs. Card View</a:t>
            </a:r>
          </a:p>
        </p:txBody>
      </p:sp>
      <p:pic>
        <p:nvPicPr>
          <p:cNvPr id="145" name="Shape 145" descr="Kickboard.png"/>
          <p:cNvPicPr preferRelativeResize="0"/>
          <p:nvPr/>
        </p:nvPicPr>
        <p:blipFill rotWithShape="1">
          <a:blip r:embed="rId4">
            <a:alphaModFix/>
          </a:blip>
          <a:srcRect/>
          <a:stretch/>
        </p:blipFill>
        <p:spPr>
          <a:xfrm>
            <a:off x="494254" y="1959005"/>
            <a:ext cx="7979400" cy="3709200"/>
          </a:xfrm>
          <a:prstGeom prst="rect">
            <a:avLst/>
          </a:prstGeom>
          <a:noFill/>
          <a:ln>
            <a:noFill/>
          </a:ln>
        </p:spPr>
      </p:pic>
      <p:pic>
        <p:nvPicPr>
          <p:cNvPr id="146" name="Shape 146" descr="card_view.png"/>
          <p:cNvPicPr preferRelativeResize="0"/>
          <p:nvPr/>
        </p:nvPicPr>
        <p:blipFill rotWithShape="1">
          <a:blip r:embed="rId5">
            <a:alphaModFix/>
          </a:blip>
          <a:srcRect/>
          <a:stretch/>
        </p:blipFill>
        <p:spPr>
          <a:xfrm>
            <a:off x="4435169" y="4337692"/>
            <a:ext cx="8265900" cy="48090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1720</Words>
  <Application>Microsoft Office PowerPoint</Application>
  <PresentationFormat>Custom</PresentationFormat>
  <Paragraphs>165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Open Sans</vt:lpstr>
      <vt:lpstr>Helvetica Neue</vt:lpstr>
      <vt:lpstr>Arial</vt:lpstr>
      <vt:lpstr>Default</vt:lpstr>
      <vt:lpstr>Kickboard Staff Training CULTURE</vt:lpstr>
      <vt:lpstr>PowerPoint Presentation</vt:lpstr>
      <vt:lpstr>PowerPoint Presentation</vt:lpstr>
      <vt:lpstr>PowerPoint Presentation</vt:lpstr>
      <vt:lpstr>Entering Culture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Students &amp; Groups</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Kickboard Staff Training CULTURE</dc:title>
  <dc:creator>Benjamin Ernest</dc:creator>
  <cp:lastModifiedBy>Benjamin Ernest</cp:lastModifiedBy>
  <cp:revision>8</cp:revision>
  <dcterms:modified xsi:type="dcterms:W3CDTF">2016-08-09T17:16:59Z</dcterms:modified>
</cp:coreProperties>
</file>