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8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6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8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969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22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81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81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67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1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0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7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91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75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8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0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38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7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026B-52F2-4A11-ADF2-A4EE231529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46A72-C912-44F6-9D11-96F5DBBD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65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7851"/>
            <a:ext cx="9144000" cy="1362929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Comic Sans MS" panose="030F0702030302020204" pitchFamily="66" charset="0"/>
              </a:rPr>
              <a:t>Class</a:t>
            </a:r>
            <a:endParaRPr lang="en-US" sz="80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3330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Expectations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Be Safe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Be Respectful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Be Responsible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956" y="1283449"/>
            <a:ext cx="5946898" cy="3847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11" y="195357"/>
            <a:ext cx="3468925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8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0924"/>
            <a:ext cx="10515600" cy="169952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Comic Sans MS" panose="030F0702030302020204" pitchFamily="66" charset="0"/>
              </a:rPr>
              <a:t>Be Respectful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3538"/>
            <a:ext cx="10697308" cy="3363424"/>
          </a:xfrm>
        </p:spPr>
        <p:txBody>
          <a:bodyPr/>
          <a:lstStyle/>
          <a:p>
            <a:pPr algn="ctr"/>
            <a:r>
              <a:rPr lang="en-US" dirty="0" smtClean="0"/>
              <a:t>Say please and thank you</a:t>
            </a:r>
          </a:p>
          <a:p>
            <a:pPr algn="ctr"/>
            <a:r>
              <a:rPr lang="en-US" dirty="0" smtClean="0"/>
              <a:t>Use table manners if there is food</a:t>
            </a:r>
          </a:p>
          <a:p>
            <a:pPr algn="ctr"/>
            <a:r>
              <a:rPr lang="en-US" dirty="0" smtClean="0"/>
              <a:t>Present yourself cleanly and dress well</a:t>
            </a:r>
          </a:p>
          <a:p>
            <a:pPr algn="ctr"/>
            <a:r>
              <a:rPr lang="en-US" dirty="0"/>
              <a:t>K</a:t>
            </a:r>
            <a:r>
              <a:rPr lang="en-US" dirty="0" smtClean="0"/>
              <a:t>eep your voice peaceful and polite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277" t="49517" r="37005"/>
          <a:stretch/>
        </p:blipFill>
        <p:spPr>
          <a:xfrm>
            <a:off x="9185031" y="1690688"/>
            <a:ext cx="2350477" cy="3737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8" y="1690688"/>
            <a:ext cx="2360780" cy="3738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57851" y="125973"/>
            <a:ext cx="1632624" cy="141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89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Comic Sans MS" panose="030F0702030302020204" pitchFamily="66" charset="0"/>
              </a:rPr>
              <a:t>Be Safe</a:t>
            </a:r>
            <a:endParaRPr lang="en-US" sz="6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77191"/>
            <a:ext cx="10515600" cy="3099771"/>
          </a:xfrm>
        </p:spPr>
        <p:txBody>
          <a:bodyPr/>
          <a:lstStyle/>
          <a:p>
            <a:r>
              <a:rPr lang="en-US" dirty="0" smtClean="0"/>
              <a:t>Walk at all times</a:t>
            </a:r>
          </a:p>
          <a:p>
            <a:r>
              <a:rPr lang="en-US" dirty="0" smtClean="0"/>
              <a:t>Move peacefully from one place to the other</a:t>
            </a:r>
          </a:p>
          <a:p>
            <a:r>
              <a:rPr lang="en-US" dirty="0" smtClean="0"/>
              <a:t>Have helping hands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487" b="50843"/>
          <a:stretch/>
        </p:blipFill>
        <p:spPr>
          <a:xfrm>
            <a:off x="7906483" y="2458396"/>
            <a:ext cx="3985847" cy="3234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16551" y="1518594"/>
            <a:ext cx="1613029" cy="14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25196 -0.19977 C -0.3043 -0.24537 -0.38321 -0.26875 -0.46576 -0.26875 C -0.55977 -0.26875 -0.63516 -0.24537 -0.68763 -0.19977 L -0.93933 4.07407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66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80" y="6289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Comic Sans MS" panose="030F0702030302020204" pitchFamily="66" charset="0"/>
              </a:rPr>
              <a:t>Be Responsible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5"/>
            <a:ext cx="9712569" cy="4019917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Follow normal class expectations</a:t>
            </a:r>
          </a:p>
          <a:p>
            <a:pPr algn="ctr"/>
            <a:r>
              <a:rPr lang="en-US" dirty="0" smtClean="0"/>
              <a:t>Leave your area cleaner than you found it</a:t>
            </a:r>
          </a:p>
          <a:p>
            <a:pPr algn="ctr"/>
            <a:r>
              <a:rPr lang="en-US" dirty="0" smtClean="0"/>
              <a:t>Smile and treat others well </a:t>
            </a:r>
          </a:p>
          <a:p>
            <a:pPr algn="ctr"/>
            <a:r>
              <a:rPr lang="en-US" dirty="0" smtClean="0"/>
              <a:t>Bring a gift for your teacher if you want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9361" b="45731"/>
          <a:stretch/>
        </p:blipFill>
        <p:spPr>
          <a:xfrm>
            <a:off x="9456083" y="1954468"/>
            <a:ext cx="2735917" cy="3649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9389"/>
            <a:ext cx="2462997" cy="3572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98" y="282388"/>
            <a:ext cx="1372708" cy="11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1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27 -0.10926 L 0.38047 -0.08009 L 0.24349 0.15301 L 0.05703 0.08866 L -0.14323 0.10741 L -0.16901 0.58449 L 0.1263 0.72801 L 0.69219 0.69699 L 0.77656 0.34282 L 0.66537 -0.10093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9" y="4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Be Safe, Responsible and Respectful!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164" y="1935921"/>
            <a:ext cx="6296954" cy="40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63" y="2661542"/>
            <a:ext cx="3468925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2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235</TotalTime>
  <Words>86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Comic Sans MS</vt:lpstr>
      <vt:lpstr>Rockwell</vt:lpstr>
      <vt:lpstr>Damask</vt:lpstr>
      <vt:lpstr>Class</vt:lpstr>
      <vt:lpstr>Be Respectful</vt:lpstr>
      <vt:lpstr>Be Safe</vt:lpstr>
      <vt:lpstr>Be Responsible</vt:lpstr>
      <vt:lpstr>Be Safe, Responsible and Respectful!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</dc:title>
  <dc:creator>Benjamin Ernest</dc:creator>
  <cp:lastModifiedBy>Benjamin Ernest</cp:lastModifiedBy>
  <cp:revision>9</cp:revision>
  <dcterms:created xsi:type="dcterms:W3CDTF">2016-11-28T17:53:51Z</dcterms:created>
  <dcterms:modified xsi:type="dcterms:W3CDTF">2016-11-28T21:56:11Z</dcterms:modified>
</cp:coreProperties>
</file>