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5" r:id="rId4"/>
    <p:sldId id="270" r:id="rId5"/>
    <p:sldId id="260" r:id="rId6"/>
    <p:sldId id="266" r:id="rId7"/>
    <p:sldId id="26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1914370078741E-2"/>
          <c:y val="1.7121184970399547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96.5</c:v>
                </c:pt>
                <c:pt idx="1">
                  <c:v>95</c:v>
                </c:pt>
                <c:pt idx="2">
                  <c:v>94.7</c:v>
                </c:pt>
                <c:pt idx="3">
                  <c:v>94.3</c:v>
                </c:pt>
                <c:pt idx="4">
                  <c:v>94</c:v>
                </c:pt>
                <c:pt idx="5">
                  <c:v>94.8</c:v>
                </c:pt>
                <c:pt idx="6">
                  <c:v>91.7</c:v>
                </c:pt>
                <c:pt idx="7">
                  <c:v>93.1</c:v>
                </c:pt>
                <c:pt idx="8">
                  <c:v>92.2</c:v>
                </c:pt>
                <c:pt idx="9">
                  <c:v>92.4</c:v>
                </c:pt>
                <c:pt idx="10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94.7</c:v>
                </c:pt>
                <c:pt idx="1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80401248"/>
        <c:axId val="180401808"/>
      </c:barChart>
      <c:catAx>
        <c:axId val="18040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01808"/>
        <c:crosses val="autoZero"/>
        <c:auto val="1"/>
        <c:lblAlgn val="ctr"/>
        <c:lblOffset val="100"/>
        <c:noMultiLvlLbl val="0"/>
      </c:catAx>
      <c:valAx>
        <c:axId val="18040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4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September Discipline </a:t>
            </a:r>
            <a:r>
              <a:rPr lang="en-US" dirty="0"/>
              <a:t>Comparison 16/17-17/18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14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8921792"/>
        <c:axId val="178922912"/>
      </c:barChart>
      <c:catAx>
        <c:axId val="17892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22912"/>
        <c:crosses val="autoZero"/>
        <c:auto val="1"/>
        <c:lblAlgn val="ctr"/>
        <c:lblOffset val="100"/>
        <c:noMultiLvlLbl val="0"/>
      </c:catAx>
      <c:valAx>
        <c:axId val="17892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9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EEFD8-1348-452F-AC02-073C98D474C4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9BA998-7978-41D5-838D-B2AD8105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C4C6-0565-4AFE-AE2F-A252428700D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</a:t>
            </a:r>
            <a:br>
              <a:rPr lang="en-US" dirty="0" smtClean="0"/>
            </a:br>
            <a:r>
              <a:rPr lang="en-US" dirty="0" smtClean="0"/>
              <a:t>Board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760" y="0"/>
            <a:ext cx="3124200" cy="28670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50440" y="5750945"/>
            <a:ext cx="7162800" cy="7362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92.5% Positive for the month of September so far</a:t>
            </a:r>
          </a:p>
          <a:p>
            <a:pPr marL="0" indent="0" algn="ctr">
              <a:buNone/>
            </a:pPr>
            <a:r>
              <a:rPr lang="en-US" dirty="0" smtClean="0"/>
              <a:t>94.7% was the average for September last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026" y="2488351"/>
            <a:ext cx="964623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14169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2182" y="266698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1089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55199808"/>
              </p:ext>
            </p:extLst>
          </p:nvPr>
        </p:nvGraphicFramePr>
        <p:xfrm>
          <a:off x="2950440" y="413133"/>
          <a:ext cx="839539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18676"/>
            <a:ext cx="9559996" cy="67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901139"/>
              </p:ext>
            </p:extLst>
          </p:nvPr>
        </p:nvGraphicFramePr>
        <p:xfrm>
          <a:off x="838200" y="228600"/>
          <a:ext cx="10515600" cy="59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168" y="6282812"/>
            <a:ext cx="112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87.5% of suspension and ISS are from </a:t>
            </a:r>
            <a:r>
              <a:rPr lang="en-US" smtClean="0"/>
              <a:t>new students </a:t>
            </a:r>
            <a:r>
              <a:rPr lang="en-US" dirty="0" smtClean="0"/>
              <a:t>this month.  Behavior plans and tracking are currently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440680"/>
          </a:xfrm>
        </p:spPr>
        <p:txBody>
          <a:bodyPr>
            <a:normAutofit/>
          </a:bodyPr>
          <a:lstStyle/>
          <a:p>
            <a:r>
              <a:rPr lang="en-US" dirty="0" smtClean="0"/>
              <a:t>MERIT Rallies</a:t>
            </a:r>
          </a:p>
          <a:p>
            <a:pPr lvl="1"/>
            <a:r>
              <a:rPr lang="en-US" dirty="0" smtClean="0"/>
              <a:t>September is Responsibility month.</a:t>
            </a:r>
          </a:p>
          <a:p>
            <a:pPr lvl="1"/>
            <a:r>
              <a:rPr lang="en-US" dirty="0" smtClean="0"/>
              <a:t>Leadership has formed and is creating the rally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is doing a puppet show about responsibility</a:t>
            </a:r>
          </a:p>
          <a:p>
            <a:pPr lvl="1"/>
            <a:r>
              <a:rPr lang="en-US" dirty="0" smtClean="0"/>
              <a:t>5 Students from Leadership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MERIT Store</a:t>
            </a:r>
          </a:p>
          <a:p>
            <a:pPr lvl="1"/>
            <a:r>
              <a:rPr lang="en-US" dirty="0" smtClean="0"/>
              <a:t>Plan schedule for next year</a:t>
            </a:r>
          </a:p>
          <a:p>
            <a:pPr lvl="1"/>
            <a:r>
              <a:rPr lang="en-US" dirty="0" smtClean="0"/>
              <a:t>Find students to run the store (leadership is changing)</a:t>
            </a:r>
          </a:p>
          <a:p>
            <a:pPr lvl="1"/>
            <a:r>
              <a:rPr lang="en-US" dirty="0" smtClean="0"/>
              <a:t>MERIT Checks are printed and have been sent home by most teachers</a:t>
            </a:r>
            <a:endParaRPr lang="en-US" dirty="0"/>
          </a:p>
          <a:p>
            <a:pPr lvl="1"/>
            <a:r>
              <a:rPr lang="en-US" dirty="0" smtClean="0"/>
              <a:t>Most teachers have created MERIT Store items</a:t>
            </a:r>
          </a:p>
          <a:p>
            <a:pPr lvl="1"/>
            <a:r>
              <a:rPr lang="en-US" dirty="0" smtClean="0"/>
              <a:t>5 Students from leadership</a:t>
            </a:r>
          </a:p>
        </p:txBody>
      </p:sp>
    </p:spTree>
    <p:extLst>
      <p:ext uri="{BB962C8B-B14F-4D97-AF65-F5344CB8AC3E}">
        <p14:creationId xmlns:p14="http://schemas.microsoft.com/office/powerpoint/2010/main" val="916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PBIS-</a:t>
            </a:r>
            <a:r>
              <a:rPr lang="en-US" dirty="0" err="1" smtClean="0"/>
              <a:t>Playworks</a:t>
            </a:r>
            <a:r>
              <a:rPr lang="en-US" dirty="0" smtClean="0"/>
              <a:t> </a:t>
            </a:r>
            <a:r>
              <a:rPr lang="en-US" dirty="0"/>
              <a:t>Recess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619"/>
            <a:ext cx="10515600" cy="498234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Mr. </a:t>
            </a:r>
            <a:r>
              <a:rPr lang="en-US" dirty="0" err="1" smtClean="0"/>
              <a:t>Riemer</a:t>
            </a:r>
            <a:r>
              <a:rPr lang="en-US" dirty="0" smtClean="0"/>
              <a:t> and Ms. Kim are doing an amazing job as PE teachers and coaches</a:t>
            </a:r>
          </a:p>
          <a:p>
            <a:pPr lvl="1"/>
            <a:r>
              <a:rPr lang="en-US" dirty="0" smtClean="0"/>
              <a:t>Recess </a:t>
            </a:r>
            <a:r>
              <a:rPr lang="en-US" dirty="0" err="1" smtClean="0"/>
              <a:t>Rockstars</a:t>
            </a:r>
            <a:r>
              <a:rPr lang="en-US" dirty="0" smtClean="0"/>
              <a:t> were brought to the recess program in September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4296" y="2178050"/>
            <a:ext cx="7359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❏ </a:t>
            </a:r>
            <a:r>
              <a:rPr lang="en-US" b="1" dirty="0"/>
              <a:t>Rock Paper Scissors </a:t>
            </a:r>
            <a:r>
              <a:rPr lang="en-US" b="1" dirty="0" err="1"/>
              <a:t>Rockstar</a:t>
            </a:r>
            <a:r>
              <a:rPr lang="en-US" b="1" dirty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am in </a:t>
            </a:r>
            <a:r>
              <a:rPr lang="en-US" dirty="0"/>
              <a:t>charge of reminding people to play Rock Paper Scissors when there is a disagreement in a game. No </a:t>
            </a:r>
            <a:r>
              <a:rPr lang="en-US" dirty="0" smtClean="0"/>
              <a:t>disagreements? My role </a:t>
            </a:r>
            <a:r>
              <a:rPr lang="en-US" dirty="0"/>
              <a:t>is to walk around and challenge other students to Rock Paper Scissors. </a:t>
            </a:r>
          </a:p>
          <a:p>
            <a:endParaRPr lang="en-US" dirty="0" smtClean="0"/>
          </a:p>
          <a:p>
            <a:r>
              <a:rPr lang="en-US" dirty="0" smtClean="0"/>
              <a:t>❏ </a:t>
            </a:r>
            <a:r>
              <a:rPr lang="en-US" b="1" dirty="0"/>
              <a:t>Lightning Lingo </a:t>
            </a:r>
            <a:r>
              <a:rPr lang="en-US" b="1" dirty="0" err="1"/>
              <a:t>Rockstar</a:t>
            </a:r>
            <a:r>
              <a:rPr lang="en-US" b="1" dirty="0"/>
              <a:t>: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❏ </a:t>
            </a:r>
            <a:r>
              <a:rPr lang="en-US" b="1" dirty="0"/>
              <a:t>Equipment </a:t>
            </a:r>
            <a:r>
              <a:rPr lang="en-US" b="1" dirty="0" err="1"/>
              <a:t>Rockstar</a:t>
            </a:r>
            <a:r>
              <a:rPr lang="en-US" b="1" dirty="0"/>
              <a:t>: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❏ </a:t>
            </a:r>
            <a:r>
              <a:rPr lang="en-US" b="1" dirty="0"/>
              <a:t>High-Five </a:t>
            </a:r>
            <a:r>
              <a:rPr lang="en-US" b="1" dirty="0" err="1"/>
              <a:t>Rockstar</a:t>
            </a:r>
            <a:r>
              <a:rPr lang="en-US" b="1" dirty="0"/>
              <a:t>: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❏ </a:t>
            </a:r>
            <a:r>
              <a:rPr lang="en-US" b="1" dirty="0"/>
              <a:t>Get-in-the-Game </a:t>
            </a:r>
            <a:r>
              <a:rPr lang="en-US" b="1" dirty="0" err="1"/>
              <a:t>Rockstar</a:t>
            </a:r>
            <a:r>
              <a:rPr lang="en-US" b="1" dirty="0"/>
              <a:t>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83" y="3776290"/>
            <a:ext cx="2247876" cy="2247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3225">
            <a:off x="8999928" y="3726657"/>
            <a:ext cx="2631801" cy="2000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553" b="7127"/>
          <a:stretch/>
        </p:blipFill>
        <p:spPr>
          <a:xfrm>
            <a:off x="545396" y="2324759"/>
            <a:ext cx="3499241" cy="33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24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Classroom Management 1</a:t>
            </a:r>
          </a:p>
          <a:p>
            <a:pPr lvl="1"/>
            <a:r>
              <a:rPr lang="en-US" dirty="0" smtClean="0"/>
              <a:t>Developed by the PBIS team</a:t>
            </a:r>
          </a:p>
          <a:p>
            <a:pPr lvl="1"/>
            <a:r>
              <a:rPr lang="en-US" dirty="0" smtClean="0"/>
              <a:t>Halloween theme for  fun</a:t>
            </a:r>
          </a:p>
          <a:p>
            <a:pPr lvl="1"/>
            <a:endParaRPr lang="en-US" dirty="0"/>
          </a:p>
          <a:p>
            <a:r>
              <a:rPr lang="en-US" dirty="0" smtClean="0"/>
              <a:t>The PBIS Team has met twice this year</a:t>
            </a:r>
          </a:p>
          <a:p>
            <a:pPr lvl="1"/>
            <a:r>
              <a:rPr lang="en-US" dirty="0" smtClean="0"/>
              <a:t>Energize positive academics and behavior</a:t>
            </a:r>
          </a:p>
          <a:p>
            <a:pPr lvl="1"/>
            <a:r>
              <a:rPr lang="en-US" dirty="0" smtClean="0"/>
              <a:t>Do not energize negative choices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0224">
            <a:off x="5871489" y="1763724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245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Dean of Students  Board Report</vt:lpstr>
      <vt:lpstr>PowerPoint Presentation</vt:lpstr>
      <vt:lpstr>PowerPoint Presentation</vt:lpstr>
      <vt:lpstr>PowerPoint Presentation</vt:lpstr>
      <vt:lpstr>MERIT</vt:lpstr>
      <vt:lpstr>PBIS-Playworks Recess Implementation</vt:lpstr>
      <vt:lpstr>PBIS Team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 Board Report</dc:title>
  <dc:creator>Benjamin Ernest</dc:creator>
  <cp:lastModifiedBy>Benjamin Ernest</cp:lastModifiedBy>
  <cp:revision>91</cp:revision>
  <cp:lastPrinted>2017-03-29T02:43:10Z</cp:lastPrinted>
  <dcterms:created xsi:type="dcterms:W3CDTF">2016-09-22T17:25:13Z</dcterms:created>
  <dcterms:modified xsi:type="dcterms:W3CDTF">2017-10-02T15:53:21Z</dcterms:modified>
</cp:coreProperties>
</file>