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5" r:id="rId4"/>
    <p:sldId id="258" r:id="rId5"/>
    <p:sldId id="260" r:id="rId6"/>
    <p:sldId id="266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DMCS Positivity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  <c:pt idx="8">
                  <c:v>92.2</c:v>
                </c:pt>
                <c:pt idx="9">
                  <c:v>92.4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1597312"/>
        <c:axId val="201597872"/>
      </c:barChart>
      <c:catAx>
        <c:axId val="201597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97872"/>
        <c:crosses val="autoZero"/>
        <c:auto val="1"/>
        <c:lblAlgn val="ctr"/>
        <c:lblOffset val="100"/>
        <c:noMultiLvlLbl val="0"/>
      </c:catAx>
      <c:valAx>
        <c:axId val="201597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159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6311940918257373E-2"/>
          <c:w val="0.973264396175335"/>
          <c:h val="0.86078304268496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46</c:v>
                </c:pt>
                <c:pt idx="2">
                  <c:v>27</c:v>
                </c:pt>
                <c:pt idx="3">
                  <c:v>51</c:v>
                </c:pt>
                <c:pt idx="4">
                  <c:v>17</c:v>
                </c:pt>
                <c:pt idx="5">
                  <c:v>23</c:v>
                </c:pt>
                <c:pt idx="6">
                  <c:v>51</c:v>
                </c:pt>
                <c:pt idx="7">
                  <c:v>34</c:v>
                </c:pt>
                <c:pt idx="8">
                  <c:v>20</c:v>
                </c:pt>
                <c:pt idx="9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Referrals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38</c:v>
                </c:pt>
                <c:pt idx="1">
                  <c:v>14</c:v>
                </c:pt>
                <c:pt idx="2">
                  <c:v>21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11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Suspension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</c:v>
                </c:pt>
                <c:pt idx="1">
                  <c:v>17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34689968"/>
        <c:axId val="202658128"/>
      </c:barChart>
      <c:catAx>
        <c:axId val="134689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58128"/>
        <c:crosses val="autoZero"/>
        <c:auto val="1"/>
        <c:lblAlgn val="ctr"/>
        <c:lblOffset val="100"/>
        <c:noMultiLvlLbl val="0"/>
      </c:catAx>
      <c:valAx>
        <c:axId val="202658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68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0.70833</cdr:x>
      <cdr:y>0.28385</cdr:y>
    </cdr:from>
    <cdr:to>
      <cdr:x>0.80859</cdr:x>
      <cdr:y>0.35925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2429" y="1649539"/>
          <a:ext cx="10477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76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50440" y="5750945"/>
            <a:ext cx="7162800" cy="736252"/>
          </a:xfrm>
        </p:spPr>
        <p:txBody>
          <a:bodyPr>
            <a:normAutofit/>
          </a:bodyPr>
          <a:lstStyle/>
          <a:p>
            <a:r>
              <a:rPr lang="en-US" dirty="0" smtClean="0"/>
              <a:t>92.4% </a:t>
            </a:r>
            <a:r>
              <a:rPr lang="en-US" dirty="0" smtClean="0"/>
              <a:t>Positive from </a:t>
            </a:r>
            <a:r>
              <a:rPr lang="en-US" dirty="0" smtClean="0"/>
              <a:t>4/25-5/23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26027" y="2488351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13030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92182" y="266698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1065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12027555"/>
              </p:ext>
            </p:extLst>
          </p:nvPr>
        </p:nvGraphicFramePr>
        <p:xfrm>
          <a:off x="2334142" y="510538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2741412"/>
              </p:ext>
            </p:extLst>
          </p:nvPr>
        </p:nvGraphicFramePr>
        <p:xfrm>
          <a:off x="288758" y="465011"/>
          <a:ext cx="11646567" cy="581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6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440680"/>
          </a:xfrm>
        </p:spPr>
        <p:txBody>
          <a:bodyPr>
            <a:normAutofit/>
          </a:bodyPr>
          <a:lstStyle/>
          <a:p>
            <a:r>
              <a:rPr lang="en-US" dirty="0" smtClean="0"/>
              <a:t>MERIT Rally</a:t>
            </a:r>
          </a:p>
          <a:p>
            <a:pPr lvl="1"/>
            <a:r>
              <a:rPr lang="en-US" dirty="0" smtClean="0"/>
              <a:t>Awards!</a:t>
            </a:r>
          </a:p>
          <a:p>
            <a:pPr lvl="1"/>
            <a:r>
              <a:rPr lang="en-US" dirty="0" smtClean="0"/>
              <a:t>Honors/High Honors</a:t>
            </a:r>
          </a:p>
          <a:p>
            <a:pPr lvl="1"/>
            <a:r>
              <a:rPr lang="en-US" dirty="0" smtClean="0"/>
              <a:t>Kickboard Point Leaders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MERIT Store</a:t>
            </a:r>
          </a:p>
          <a:p>
            <a:pPr lvl="1"/>
            <a:r>
              <a:rPr lang="en-US" dirty="0" smtClean="0"/>
              <a:t>The last MERIT store opportunity will be next Tuesday!</a:t>
            </a:r>
          </a:p>
          <a:p>
            <a:pPr lvl="1"/>
            <a:r>
              <a:rPr lang="en-US" dirty="0" smtClean="0"/>
              <a:t>I will be at a “Leader in Me” open house in Sacramento for part of our store time.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</a:t>
            </a:r>
            <a:r>
              <a:rPr lang="en-US" dirty="0"/>
              <a:t>forward to starting a new year with a great PBIS team and a more complete behavior management system.</a:t>
            </a:r>
          </a:p>
          <a:p>
            <a:r>
              <a:rPr lang="en-US" dirty="0"/>
              <a:t>Currently looking for a great PBIS </a:t>
            </a:r>
            <a:r>
              <a:rPr lang="en-US" dirty="0" smtClean="0"/>
              <a:t>training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912" y="384175"/>
            <a:ext cx="3028950" cy="644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PBIS Survey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912" y="1352550"/>
            <a:ext cx="11717403" cy="481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5679</TotalTime>
  <Words>88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MERIT</vt:lpstr>
      <vt:lpstr>PBIS</vt:lpstr>
      <vt:lpstr>PBIS Survey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59</cp:revision>
  <cp:lastPrinted>2017-03-29T02:43:10Z</cp:lastPrinted>
  <dcterms:created xsi:type="dcterms:W3CDTF">2016-09-22T17:25:13Z</dcterms:created>
  <dcterms:modified xsi:type="dcterms:W3CDTF">2017-05-24T03:31:02Z</dcterms:modified>
</cp:coreProperties>
</file>