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65" r:id="rId4"/>
    <p:sldId id="258" r:id="rId5"/>
    <p:sldId id="260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1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0731914370078741E-2"/>
          <c:y val="1.7121184970399547E-2"/>
          <c:w val="0.94583058562992128"/>
          <c:h val="0.767486542354420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DMCS Positivity Ratio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96.5</c:v>
                </c:pt>
                <c:pt idx="1">
                  <c:v>95</c:v>
                </c:pt>
                <c:pt idx="2">
                  <c:v>94.7</c:v>
                </c:pt>
                <c:pt idx="3">
                  <c:v>94.3</c:v>
                </c:pt>
                <c:pt idx="4">
                  <c:v>94</c:v>
                </c:pt>
                <c:pt idx="5">
                  <c:v>94.8</c:v>
                </c:pt>
                <c:pt idx="6">
                  <c:v>91.7</c:v>
                </c:pt>
                <c:pt idx="7">
                  <c:v>93.1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27772080"/>
        <c:axId val="127772640"/>
      </c:barChart>
      <c:catAx>
        <c:axId val="1277720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7772640"/>
        <c:crosses val="autoZero"/>
        <c:auto val="1"/>
        <c:lblAlgn val="ctr"/>
        <c:lblOffset val="100"/>
        <c:noMultiLvlLbl val="0"/>
      </c:catAx>
      <c:valAx>
        <c:axId val="1277726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27772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"/>
          <c:y val="1.6311940918257373E-2"/>
          <c:w val="0.973264396175335"/>
          <c:h val="0.86078304268496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Class Referrals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26</c:v>
                </c:pt>
                <c:pt idx="1">
                  <c:v>46</c:v>
                </c:pt>
                <c:pt idx="2">
                  <c:v>27</c:v>
                </c:pt>
                <c:pt idx="3">
                  <c:v>51</c:v>
                </c:pt>
                <c:pt idx="4">
                  <c:v>17</c:v>
                </c:pt>
                <c:pt idx="5">
                  <c:v>23</c:v>
                </c:pt>
                <c:pt idx="6">
                  <c:v>51</c:v>
                </c:pt>
                <c:pt idx="7">
                  <c:v>34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Office Referrals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38</c:v>
                </c:pt>
                <c:pt idx="1">
                  <c:v>14</c:v>
                </c:pt>
                <c:pt idx="2">
                  <c:v>21</c:v>
                </c:pt>
                <c:pt idx="3">
                  <c:v>19</c:v>
                </c:pt>
                <c:pt idx="4">
                  <c:v>6</c:v>
                </c:pt>
                <c:pt idx="5">
                  <c:v>9</c:v>
                </c:pt>
                <c:pt idx="6">
                  <c:v>7</c:v>
                </c:pt>
                <c:pt idx="7">
                  <c:v>11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ISS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8</c:v>
                </c:pt>
                <c:pt idx="1">
                  <c:v>5</c:v>
                </c:pt>
                <c:pt idx="2">
                  <c:v>3</c:v>
                </c:pt>
                <c:pt idx="3">
                  <c:v>10</c:v>
                </c:pt>
                <c:pt idx="4">
                  <c:v>3</c:v>
                </c:pt>
                <c:pt idx="5">
                  <c:v>4</c:v>
                </c:pt>
                <c:pt idx="6">
                  <c:v>3</c:v>
                </c:pt>
                <c:pt idx="7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Suspension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August</c:v>
                </c:pt>
                <c:pt idx="1">
                  <c:v>September</c:v>
                </c:pt>
                <c:pt idx="2">
                  <c:v>October</c:v>
                </c:pt>
                <c:pt idx="3">
                  <c:v>November</c:v>
                </c:pt>
                <c:pt idx="4">
                  <c:v>December</c:v>
                </c:pt>
                <c:pt idx="5">
                  <c:v>January</c:v>
                </c:pt>
                <c:pt idx="6">
                  <c:v>February</c:v>
                </c:pt>
                <c:pt idx="7">
                  <c:v>March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1</c:v>
                </c:pt>
                <c:pt idx="1">
                  <c:v>17</c:v>
                </c:pt>
                <c:pt idx="2">
                  <c:v>10</c:v>
                </c:pt>
                <c:pt idx="3">
                  <c:v>7</c:v>
                </c:pt>
                <c:pt idx="4">
                  <c:v>3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79129360"/>
        <c:axId val="179129920"/>
      </c:barChart>
      <c:catAx>
        <c:axId val="179129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9129920"/>
        <c:crosses val="autoZero"/>
        <c:auto val="1"/>
        <c:lblAlgn val="ctr"/>
        <c:lblOffset val="100"/>
        <c:noMultiLvlLbl val="0"/>
      </c:catAx>
      <c:valAx>
        <c:axId val="17912992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79129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0.70833</cdr:x>
      <cdr:y>0.28385</cdr:y>
    </cdr:from>
    <cdr:to>
      <cdr:x>0.80859</cdr:x>
      <cdr:y>0.35925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402429" y="1649539"/>
          <a:ext cx="1047750" cy="4381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3EEFD8-1348-452F-AC02-073C98D474C4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9BA998-7978-41D5-838D-B2AD810568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1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72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36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21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5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3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6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0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0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087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517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2C4C6-0565-4AFE-AE2F-A252428700D6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13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C4C6-0565-4AFE-AE2F-A252428700D6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3931C-4642-42D5-8A16-96089C302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0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Dean of Students </a:t>
            </a:r>
            <a:br>
              <a:rPr lang="en-US" dirty="0" smtClean="0"/>
            </a:br>
            <a:r>
              <a:rPr lang="en-US" dirty="0" smtClean="0"/>
              <a:t>Board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39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124200" cy="2867025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236190" y="5837730"/>
            <a:ext cx="7162800" cy="736252"/>
          </a:xfrm>
        </p:spPr>
        <p:txBody>
          <a:bodyPr>
            <a:normAutofit/>
          </a:bodyPr>
          <a:lstStyle/>
          <a:p>
            <a:r>
              <a:rPr lang="en-US" dirty="0" smtClean="0"/>
              <a:t>93.1% Positive from 3/1-3/27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6027" y="2488351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18450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177933" y="266698"/>
            <a:ext cx="883920" cy="4876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1373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368584212"/>
              </p:ext>
            </p:extLst>
          </p:nvPr>
        </p:nvGraphicFramePr>
        <p:xfrm>
          <a:off x="2619893" y="266698"/>
          <a:ext cx="8395395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613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783" y="-101890"/>
            <a:ext cx="9640388" cy="695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10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42894337"/>
              </p:ext>
            </p:extLst>
          </p:nvPr>
        </p:nvGraphicFramePr>
        <p:xfrm>
          <a:off x="288758" y="465011"/>
          <a:ext cx="11646567" cy="5811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964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07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PBIS and MERIT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45476"/>
            <a:ext cx="10515600" cy="5201044"/>
          </a:xfrm>
        </p:spPr>
        <p:txBody>
          <a:bodyPr>
            <a:normAutofit/>
          </a:bodyPr>
          <a:lstStyle/>
          <a:p>
            <a:r>
              <a:rPr lang="en-US" dirty="0" smtClean="0"/>
              <a:t>MERIT Rally</a:t>
            </a:r>
          </a:p>
          <a:p>
            <a:pPr lvl="1"/>
            <a:r>
              <a:rPr lang="en-US" dirty="0" smtClean="0"/>
              <a:t>Teamwork and Cooperation</a:t>
            </a:r>
          </a:p>
          <a:p>
            <a:pPr lvl="1"/>
            <a:r>
              <a:rPr lang="en-US" dirty="0" smtClean="0"/>
              <a:t>Awards for last month’s character trait (Confidence)</a:t>
            </a:r>
          </a:p>
          <a:p>
            <a:pPr lvl="1"/>
            <a:r>
              <a:rPr lang="en-US" dirty="0" smtClean="0"/>
              <a:t>Presentation by our chorus </a:t>
            </a:r>
          </a:p>
          <a:p>
            <a:pPr lvl="1"/>
            <a:r>
              <a:rPr lang="en-US" dirty="0" smtClean="0"/>
              <a:t>Game involving teachers</a:t>
            </a:r>
          </a:p>
          <a:p>
            <a:pPr lvl="1"/>
            <a:r>
              <a:rPr lang="en-US" dirty="0" smtClean="0"/>
              <a:t>Announcement of honor roll</a:t>
            </a:r>
          </a:p>
          <a:p>
            <a:pPr lvl="1"/>
            <a:endParaRPr lang="en-US" dirty="0"/>
          </a:p>
          <a:p>
            <a:r>
              <a:rPr lang="en-US" dirty="0" smtClean="0"/>
              <a:t>Crazy Hair Day</a:t>
            </a:r>
          </a:p>
          <a:p>
            <a:r>
              <a:rPr lang="en-US" dirty="0" smtClean="0"/>
              <a:t>Reteach Expectations </a:t>
            </a:r>
          </a:p>
          <a:p>
            <a:r>
              <a:rPr lang="en-US" dirty="0" smtClean="0"/>
              <a:t>Begin to talk about positivity boosts for spring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163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5570</TotalTime>
  <Words>55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Dean of Students  Board Report</vt:lpstr>
      <vt:lpstr>PowerPoint Presentation</vt:lpstr>
      <vt:lpstr>PowerPoint Presentation</vt:lpstr>
      <vt:lpstr>PowerPoint Presentation</vt:lpstr>
      <vt:lpstr>PBIS and MERIT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 of Students  Board Report</dc:title>
  <dc:creator>Benjamin Ernest</dc:creator>
  <cp:lastModifiedBy>Benjamin Ernest</cp:lastModifiedBy>
  <cp:revision>51</cp:revision>
  <cp:lastPrinted>2017-03-29T02:43:10Z</cp:lastPrinted>
  <dcterms:created xsi:type="dcterms:W3CDTF">2016-09-22T17:25:13Z</dcterms:created>
  <dcterms:modified xsi:type="dcterms:W3CDTF">2017-03-31T03:23:56Z</dcterms:modified>
</cp:coreProperties>
</file>