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5" r:id="rId4"/>
    <p:sldId id="258" r:id="rId5"/>
    <p:sldId id="261" r:id="rId6"/>
    <p:sldId id="260" r:id="rId7"/>
    <p:sldId id="266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731914370078741E-2"/>
          <c:y val="1.7121184970399547E-2"/>
          <c:w val="0.945830585629921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DMCS Positivity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96.5</c:v>
                </c:pt>
                <c:pt idx="1">
                  <c:v>95</c:v>
                </c:pt>
                <c:pt idx="2">
                  <c:v>94.7</c:v>
                </c:pt>
                <c:pt idx="3">
                  <c:v>94.3</c:v>
                </c:pt>
                <c:pt idx="4">
                  <c:v>94</c:v>
                </c:pt>
                <c:pt idx="5">
                  <c:v>94.8</c:v>
                </c:pt>
                <c:pt idx="6">
                  <c:v>91.7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1862448"/>
        <c:axId val="171863008"/>
      </c:barChart>
      <c:catAx>
        <c:axId val="171862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863008"/>
        <c:crosses val="autoZero"/>
        <c:auto val="1"/>
        <c:lblAlgn val="ctr"/>
        <c:lblOffset val="100"/>
        <c:noMultiLvlLbl val="0"/>
      </c:catAx>
      <c:valAx>
        <c:axId val="171863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186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6311940918257373E-2"/>
          <c:w val="0.973264396175335"/>
          <c:h val="0.86078304268496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Referrals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</c:v>
                </c:pt>
                <c:pt idx="1">
                  <c:v>46</c:v>
                </c:pt>
                <c:pt idx="2">
                  <c:v>27</c:v>
                </c:pt>
                <c:pt idx="3">
                  <c:v>51</c:v>
                </c:pt>
                <c:pt idx="4">
                  <c:v>17</c:v>
                </c:pt>
                <c:pt idx="5">
                  <c:v>23</c:v>
                </c:pt>
                <c:pt idx="6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Office Referrals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38</c:v>
                </c:pt>
                <c:pt idx="1">
                  <c:v>14</c:v>
                </c:pt>
                <c:pt idx="2">
                  <c:v>21</c:v>
                </c:pt>
                <c:pt idx="3">
                  <c:v>19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Suspension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</c:v>
                </c:pt>
                <c:pt idx="1">
                  <c:v>17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69405424"/>
        <c:axId val="169405984"/>
      </c:barChart>
      <c:catAx>
        <c:axId val="169405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05984"/>
        <c:crosses val="autoZero"/>
        <c:auto val="1"/>
        <c:lblAlgn val="ctr"/>
        <c:lblOffset val="100"/>
        <c:noMultiLvlLbl val="0"/>
      </c:catAx>
      <c:valAx>
        <c:axId val="169405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40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0.70833</cdr:x>
      <cdr:y>0.28385</cdr:y>
    </cdr:from>
    <cdr:to>
      <cdr:x>0.80859</cdr:x>
      <cdr:y>0.35925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2429" y="1649539"/>
          <a:ext cx="104775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EEFD8-1348-452F-AC02-073C98D474C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BA998-7978-41D5-838D-B2AD81056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and February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24200" cy="28670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6190" y="5837730"/>
            <a:ext cx="7162800" cy="736252"/>
          </a:xfrm>
        </p:spPr>
        <p:txBody>
          <a:bodyPr>
            <a:normAutofit/>
          </a:bodyPr>
          <a:lstStyle/>
          <a:p>
            <a:r>
              <a:rPr lang="en-US" dirty="0" smtClean="0"/>
              <a:t>91.7% Positive from 1/17 through 2/21/17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6027" y="2488351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19168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77933" y="266698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1734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9548339"/>
              </p:ext>
            </p:extLst>
          </p:nvPr>
        </p:nvGraphicFramePr>
        <p:xfrm>
          <a:off x="2619893" y="266698"/>
          <a:ext cx="83953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248" y="0"/>
            <a:ext cx="94835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9374280"/>
              </p:ext>
            </p:extLst>
          </p:nvPr>
        </p:nvGraphicFramePr>
        <p:xfrm>
          <a:off x="288758" y="465011"/>
          <a:ext cx="11646567" cy="581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6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(student)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students are currently on behavior intervention </a:t>
            </a:r>
            <a:r>
              <a:rPr lang="en-US" dirty="0" smtClean="0"/>
              <a:t>plans</a:t>
            </a:r>
          </a:p>
          <a:p>
            <a:r>
              <a:rPr lang="en-US" smtClean="0"/>
              <a:t>24 BIPs have been used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5 students are working continuously in the garden/DMCS beautification on Wednesdays</a:t>
            </a:r>
          </a:p>
          <a:p>
            <a:pPr lvl="1"/>
            <a:r>
              <a:rPr lang="en-US" dirty="0" smtClean="0"/>
              <a:t>Some others volunteer or are assigned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PBIS and MERIT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476"/>
            <a:ext cx="10515600" cy="5201044"/>
          </a:xfrm>
        </p:spPr>
        <p:txBody>
          <a:bodyPr>
            <a:normAutofit/>
          </a:bodyPr>
          <a:lstStyle/>
          <a:p>
            <a:r>
              <a:rPr lang="en-US" dirty="0" smtClean="0"/>
              <a:t>PBIS</a:t>
            </a:r>
          </a:p>
          <a:p>
            <a:pPr lvl="1"/>
            <a:r>
              <a:rPr lang="en-US" dirty="0" smtClean="0"/>
              <a:t>Our new School Management Plan is operational. </a:t>
            </a:r>
          </a:p>
          <a:p>
            <a:pPr lvl="1"/>
            <a:r>
              <a:rPr lang="en-US" dirty="0" smtClean="0"/>
              <a:t>Our expectations and enforcement procedures are now the same in every class, the MPR, and EDP.</a:t>
            </a:r>
          </a:p>
          <a:p>
            <a:pPr lvl="1"/>
            <a:r>
              <a:rPr lang="en-US" dirty="0" smtClean="0"/>
              <a:t>Every class has a poster of Expectations and Enforcement on the wall</a:t>
            </a:r>
            <a:endParaRPr lang="en-US" dirty="0"/>
          </a:p>
          <a:p>
            <a:pPr lvl="1"/>
            <a:r>
              <a:rPr lang="en-US" dirty="0" smtClean="0"/>
              <a:t>A letter to parents was sent home explaining the new school-wide expectations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Teacher Comments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98" y="0"/>
            <a:ext cx="10690602" cy="67475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60715" y="1245140"/>
            <a:ext cx="1361872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0715" y="1689437"/>
            <a:ext cx="1361872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0715" y="2133734"/>
            <a:ext cx="1361872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0715" y="2578031"/>
            <a:ext cx="1225685" cy="28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0715" y="3076828"/>
            <a:ext cx="1536970" cy="284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60715" y="3578240"/>
            <a:ext cx="1536970" cy="273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60715" y="4032063"/>
            <a:ext cx="1536970" cy="34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0715" y="4596268"/>
            <a:ext cx="1361872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60714" y="5024286"/>
            <a:ext cx="1400783" cy="259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99626" y="5464436"/>
            <a:ext cx="1361872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99626" y="5941286"/>
            <a:ext cx="1712068" cy="235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60715" y="6393859"/>
            <a:ext cx="1361872" cy="27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110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Dean of Students  Board Report</vt:lpstr>
      <vt:lpstr>PowerPoint Presentation</vt:lpstr>
      <vt:lpstr>PowerPoint Presentation</vt:lpstr>
      <vt:lpstr>PowerPoint Presentation</vt:lpstr>
      <vt:lpstr>Interventions (student)</vt:lpstr>
      <vt:lpstr>PBIS and MERIT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46</cp:revision>
  <cp:lastPrinted>2017-02-21T20:33:31Z</cp:lastPrinted>
  <dcterms:created xsi:type="dcterms:W3CDTF">2016-09-22T17:25:13Z</dcterms:created>
  <dcterms:modified xsi:type="dcterms:W3CDTF">2017-02-22T03:34:53Z</dcterms:modified>
</cp:coreProperties>
</file>