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65" r:id="rId4"/>
    <p:sldId id="270" r:id="rId5"/>
    <p:sldId id="260" r:id="rId6"/>
    <p:sldId id="266" r:id="rId7"/>
    <p:sldId id="268" r:id="rId8"/>
    <p:sldId id="269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1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731914370078741E-2"/>
          <c:y val="1.7121184970399547E-2"/>
          <c:w val="0.94583058562992128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17/18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  <c:pt idx="10">
                  <c:v>June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95.2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16/17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  <c:pt idx="10">
                  <c:v>June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96.5</c:v>
                </c:pt>
                <c:pt idx="1">
                  <c:v>95</c:v>
                </c:pt>
                <c:pt idx="2">
                  <c:v>94.7</c:v>
                </c:pt>
                <c:pt idx="3">
                  <c:v>94.3</c:v>
                </c:pt>
                <c:pt idx="4">
                  <c:v>94</c:v>
                </c:pt>
                <c:pt idx="5">
                  <c:v>94.8</c:v>
                </c:pt>
                <c:pt idx="6">
                  <c:v>91.7</c:v>
                </c:pt>
                <c:pt idx="7">
                  <c:v>93.1</c:v>
                </c:pt>
                <c:pt idx="8">
                  <c:v>92.2</c:v>
                </c:pt>
                <c:pt idx="9">
                  <c:v>92.4</c:v>
                </c:pt>
                <c:pt idx="10">
                  <c:v>72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44"/>
        <c:axId val="180250496"/>
        <c:axId val="180251056"/>
      </c:barChart>
      <c:catAx>
        <c:axId val="1802504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251056"/>
        <c:crosses val="autoZero"/>
        <c:auto val="1"/>
        <c:lblAlgn val="ctr"/>
        <c:lblOffset val="100"/>
        <c:noMultiLvlLbl val="0"/>
      </c:catAx>
      <c:valAx>
        <c:axId val="1802510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0250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Discipline Comparison 16/17-17/18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16/17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Class Referrals</c:v>
                </c:pt>
                <c:pt idx="1">
                  <c:v>Office Referrals</c:v>
                </c:pt>
                <c:pt idx="2">
                  <c:v>ISS</c:v>
                </c:pt>
                <c:pt idx="3">
                  <c:v>Suspension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26</c:v>
                </c:pt>
                <c:pt idx="1">
                  <c:v>38</c:v>
                </c:pt>
                <c:pt idx="2">
                  <c:v>8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17/18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Class Referrals</c:v>
                </c:pt>
                <c:pt idx="1">
                  <c:v>Office Referrals</c:v>
                </c:pt>
                <c:pt idx="2">
                  <c:v>ISS</c:v>
                </c:pt>
                <c:pt idx="3">
                  <c:v>Suspension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83796544"/>
        <c:axId val="183797104"/>
      </c:barChart>
      <c:catAx>
        <c:axId val="1837965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797104"/>
        <c:crosses val="autoZero"/>
        <c:auto val="1"/>
        <c:lblAlgn val="ctr"/>
        <c:lblOffset val="100"/>
        <c:noMultiLvlLbl val="0"/>
      </c:catAx>
      <c:valAx>
        <c:axId val="1837971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3796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3EEFD8-1348-452F-AC02-073C98D474C4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B9BA998-7978-41D5-838D-B2AD81056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41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72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6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21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5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3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6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0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04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8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1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3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2C4C6-0565-4AFE-AE2F-A252428700D6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0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Dean of Students </a:t>
            </a:r>
            <a:br>
              <a:rPr lang="en-US" dirty="0" smtClean="0"/>
            </a:br>
            <a:r>
              <a:rPr lang="en-US" dirty="0" smtClean="0"/>
              <a:t>Board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August 9-17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39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3760" y="0"/>
            <a:ext cx="3124200" cy="2867025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950440" y="5750945"/>
            <a:ext cx="7162800" cy="73625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95.2% Positive for the month of August so </a:t>
            </a:r>
            <a:r>
              <a:rPr lang="en-US" dirty="0" smtClean="0"/>
              <a:t>far</a:t>
            </a:r>
          </a:p>
          <a:p>
            <a:pPr marL="0" indent="0" algn="ctr">
              <a:buNone/>
            </a:pPr>
            <a:r>
              <a:rPr lang="en-US" dirty="0" smtClean="0"/>
              <a:t>93.9% was the average last year</a:t>
            </a:r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426026" y="2488351"/>
            <a:ext cx="964623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824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892182" y="266698"/>
            <a:ext cx="88392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41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539877305"/>
              </p:ext>
            </p:extLst>
          </p:nvPr>
        </p:nvGraphicFramePr>
        <p:xfrm>
          <a:off x="2950440" y="413133"/>
          <a:ext cx="8395395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613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929" y="0"/>
            <a:ext cx="96421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10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7257264"/>
              </p:ext>
            </p:extLst>
          </p:nvPr>
        </p:nvGraphicFramePr>
        <p:xfrm>
          <a:off x="838200" y="228600"/>
          <a:ext cx="10515600" cy="5948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132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3675"/>
            <a:ext cx="10515600" cy="6407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5840"/>
            <a:ext cx="10515600" cy="5440680"/>
          </a:xfrm>
        </p:spPr>
        <p:txBody>
          <a:bodyPr>
            <a:normAutofit/>
          </a:bodyPr>
          <a:lstStyle/>
          <a:p>
            <a:r>
              <a:rPr lang="en-US" dirty="0" smtClean="0"/>
              <a:t>MERIT Rallies</a:t>
            </a:r>
          </a:p>
          <a:p>
            <a:pPr lvl="1"/>
            <a:r>
              <a:rPr lang="en-US" dirty="0" smtClean="0"/>
              <a:t>Kick off </a:t>
            </a:r>
            <a:r>
              <a:rPr lang="en-US" dirty="0" smtClean="0"/>
              <a:t>Rally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MERIT Store</a:t>
            </a:r>
          </a:p>
          <a:p>
            <a:pPr lvl="1"/>
            <a:r>
              <a:rPr lang="en-US" dirty="0" smtClean="0"/>
              <a:t>Plan schedule for next year</a:t>
            </a:r>
          </a:p>
          <a:p>
            <a:pPr lvl="1"/>
            <a:r>
              <a:rPr lang="en-US" dirty="0" smtClean="0"/>
              <a:t>Find students to run the store (leadership is changing)</a:t>
            </a:r>
          </a:p>
          <a:p>
            <a:pPr lvl="1"/>
            <a:r>
              <a:rPr lang="en-US" dirty="0" smtClean="0"/>
              <a:t>Purchase items for kindness challenge and end of year prizes.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03265">
            <a:off x="4972169" y="1258288"/>
            <a:ext cx="6096851" cy="342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39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team consists of Ms</a:t>
            </a:r>
            <a:r>
              <a:rPr lang="en-US" dirty="0"/>
              <a:t>. </a:t>
            </a:r>
            <a:r>
              <a:rPr lang="en-US" dirty="0" smtClean="0"/>
              <a:t>Heather, Ms</a:t>
            </a:r>
            <a:r>
              <a:rPr lang="en-US" dirty="0"/>
              <a:t>. </a:t>
            </a:r>
            <a:r>
              <a:rPr lang="en-US" dirty="0" smtClean="0"/>
              <a:t>Melissa, Ms</a:t>
            </a:r>
            <a:r>
              <a:rPr lang="en-US" dirty="0"/>
              <a:t>. </a:t>
            </a:r>
            <a:r>
              <a:rPr lang="en-US" dirty="0" smtClean="0"/>
              <a:t>Sandra, Ms</a:t>
            </a:r>
            <a:r>
              <a:rPr lang="en-US" dirty="0"/>
              <a:t>. </a:t>
            </a:r>
            <a:r>
              <a:rPr lang="en-US" dirty="0" smtClean="0"/>
              <a:t>Jaime, Ms. Gena, and Ms</a:t>
            </a:r>
            <a:r>
              <a:rPr lang="en-US" dirty="0"/>
              <a:t>. </a:t>
            </a:r>
            <a:r>
              <a:rPr lang="en-US" dirty="0" smtClean="0"/>
              <a:t>Tawny</a:t>
            </a:r>
          </a:p>
          <a:p>
            <a:r>
              <a:rPr lang="en-US" dirty="0" smtClean="0"/>
              <a:t>Meeting dates and times are scheduled for next year</a:t>
            </a:r>
            <a:endParaRPr lang="en-US" dirty="0"/>
          </a:p>
          <a:p>
            <a:r>
              <a:rPr lang="en-US" dirty="0"/>
              <a:t>Currently looking for a great PBIS </a:t>
            </a:r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Leader in Me, Responsive Classroom, El Dorado SELPA</a:t>
            </a:r>
          </a:p>
          <a:p>
            <a:r>
              <a:rPr lang="en-US" dirty="0" smtClean="0"/>
              <a:t>Student Lessons</a:t>
            </a:r>
          </a:p>
          <a:p>
            <a:pPr lvl="1"/>
            <a:r>
              <a:rPr lang="en-US" dirty="0" smtClean="0"/>
              <a:t>Simplify the Matrix</a:t>
            </a:r>
          </a:p>
          <a:p>
            <a:pPr lvl="2"/>
            <a:r>
              <a:rPr lang="en-US" dirty="0" smtClean="0"/>
              <a:t>Rework to include expectations, encouragements, and enforcements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73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Teacher Lessons</a:t>
            </a:r>
          </a:p>
          <a:p>
            <a:pPr lvl="1"/>
            <a:r>
              <a:rPr lang="en-US" dirty="0"/>
              <a:t>Behavior 1+2</a:t>
            </a:r>
          </a:p>
          <a:p>
            <a:pPr lvl="1"/>
            <a:r>
              <a:rPr lang="en-US" dirty="0"/>
              <a:t>Behavior </a:t>
            </a:r>
            <a:r>
              <a:rPr lang="en-US" dirty="0" smtClean="0"/>
              <a:t>Management Steps 1-5</a:t>
            </a:r>
          </a:p>
          <a:p>
            <a:pPr lvl="1"/>
            <a:r>
              <a:rPr lang="en-US" dirty="0"/>
              <a:t>CPI</a:t>
            </a:r>
          </a:p>
          <a:p>
            <a:pPr lvl="1"/>
            <a:r>
              <a:rPr lang="en-US" dirty="0" smtClean="0"/>
              <a:t>Kickboard Review</a:t>
            </a:r>
          </a:p>
          <a:p>
            <a:pPr lvl="1"/>
            <a:r>
              <a:rPr lang="en-US" dirty="0" smtClean="0"/>
              <a:t>Referral Procedure</a:t>
            </a:r>
          </a:p>
          <a:p>
            <a:pPr lvl="1"/>
            <a:r>
              <a:rPr lang="en-US" dirty="0" smtClean="0"/>
              <a:t>Leader in Me, Responsive Classroom, 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35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PBIS Posters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339" y="1372392"/>
            <a:ext cx="2776538" cy="42970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8245" y="1372392"/>
            <a:ext cx="2757488" cy="43237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t="1965"/>
          <a:stretch/>
        </p:blipFill>
        <p:spPr>
          <a:xfrm>
            <a:off x="6210909" y="1372392"/>
            <a:ext cx="2851152" cy="43237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1231" y="1372392"/>
            <a:ext cx="2710430" cy="4297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89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6934</TotalTime>
  <Words>155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Dean of Students  Board Report</vt:lpstr>
      <vt:lpstr>PowerPoint Presentation</vt:lpstr>
      <vt:lpstr>PowerPoint Presentation</vt:lpstr>
      <vt:lpstr>PowerPoint Presentation</vt:lpstr>
      <vt:lpstr>MERIT</vt:lpstr>
      <vt:lpstr>PBIS</vt:lpstr>
      <vt:lpstr>PowerPoint Presentation</vt:lpstr>
      <vt:lpstr>PBIS Posters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Dean of Students  Board Report</dc:title>
  <dc:creator>Benjamin Ernest</dc:creator>
  <cp:lastModifiedBy>Benjamin Ernest</cp:lastModifiedBy>
  <cp:revision>69</cp:revision>
  <cp:lastPrinted>2017-03-29T02:43:10Z</cp:lastPrinted>
  <dcterms:created xsi:type="dcterms:W3CDTF">2016-09-22T17:25:13Z</dcterms:created>
  <dcterms:modified xsi:type="dcterms:W3CDTF">2017-08-18T15:36:17Z</dcterms:modified>
</cp:coreProperties>
</file>