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5" r:id="rId4"/>
    <p:sldId id="258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/>
  </p:normalViewPr>
  <p:slideViewPr>
    <p:cSldViewPr snapToGrid="0">
      <p:cViewPr>
        <p:scale>
          <a:sx n="50" d="100"/>
          <a:sy n="50" d="100"/>
        </p:scale>
        <p:origin x="-58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DMCS Positivity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Kickboard 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51062912"/>
        <c:axId val="351062352"/>
      </c:barChart>
      <c:catAx>
        <c:axId val="35106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062352"/>
        <c:crosses val="autoZero"/>
        <c:auto val="1"/>
        <c:lblAlgn val="ctr"/>
        <c:lblOffset val="100"/>
        <c:noMultiLvlLbl val="0"/>
      </c:catAx>
      <c:valAx>
        <c:axId val="351062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106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6311940918257373E-2"/>
          <c:w val="0.973264396175335"/>
          <c:h val="0.86078304268496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  <c:pt idx="7">
                  <c:v>34</c:v>
                </c:pt>
                <c:pt idx="8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  <c:pt idx="8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Suspension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4542144"/>
        <c:axId val="324542704"/>
      </c:barChart>
      <c:catAx>
        <c:axId val="324542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542704"/>
        <c:crosses val="autoZero"/>
        <c:auto val="1"/>
        <c:lblAlgn val="ctr"/>
        <c:lblOffset val="100"/>
        <c:noMultiLvlLbl val="0"/>
      </c:catAx>
      <c:valAx>
        <c:axId val="324542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454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0.70833</cdr:x>
      <cdr:y>0.28385</cdr:y>
    </cdr:from>
    <cdr:to>
      <cdr:x>0.80859</cdr:x>
      <cdr:y>0.35925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2429" y="1649539"/>
          <a:ext cx="10477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76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/>
          </a:bodyPr>
          <a:lstStyle/>
          <a:p>
            <a:r>
              <a:rPr lang="en-US" dirty="0" smtClean="0"/>
              <a:t>92.2% </a:t>
            </a:r>
            <a:r>
              <a:rPr lang="en-US" dirty="0" smtClean="0"/>
              <a:t>Positive from </a:t>
            </a:r>
            <a:r>
              <a:rPr lang="en-US" dirty="0" smtClean="0"/>
              <a:t>3/28-4/24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26027" y="2488351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11616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92182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978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67478793"/>
              </p:ext>
            </p:extLst>
          </p:nvPr>
        </p:nvGraphicFramePr>
        <p:xfrm>
          <a:off x="2334142" y="510538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055" y="0"/>
            <a:ext cx="97258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0967854"/>
              </p:ext>
            </p:extLst>
          </p:nvPr>
        </p:nvGraphicFramePr>
        <p:xfrm>
          <a:off x="288758" y="465011"/>
          <a:ext cx="11646567" cy="581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PBIS and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5201044"/>
          </a:xfrm>
        </p:spPr>
        <p:txBody>
          <a:bodyPr>
            <a:normAutofit/>
          </a:bodyPr>
          <a:lstStyle/>
          <a:p>
            <a:r>
              <a:rPr lang="en-US" dirty="0" smtClean="0"/>
              <a:t>MERIT Rally</a:t>
            </a:r>
          </a:p>
          <a:p>
            <a:pPr lvl="1"/>
            <a:r>
              <a:rPr lang="en-US" dirty="0" smtClean="0"/>
              <a:t>Self Respect and Self Discipline (Test Prep)</a:t>
            </a:r>
          </a:p>
          <a:p>
            <a:pPr lvl="1"/>
            <a:r>
              <a:rPr lang="en-US" dirty="0" smtClean="0"/>
              <a:t>Stanford’s Marshmallow experiment </a:t>
            </a:r>
          </a:p>
          <a:p>
            <a:pPr lvl="1"/>
            <a:r>
              <a:rPr lang="en-US" dirty="0" smtClean="0"/>
              <a:t>Ways to increase self discipline</a:t>
            </a:r>
            <a:endParaRPr lang="en-US" dirty="0" smtClean="0"/>
          </a:p>
          <a:p>
            <a:pPr lvl="1"/>
            <a:r>
              <a:rPr lang="en-US" dirty="0" smtClean="0"/>
              <a:t>Awards for last month’s character trait </a:t>
            </a:r>
            <a:r>
              <a:rPr lang="en-US" dirty="0" smtClean="0"/>
              <a:t>(Teamwork)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Reteach </a:t>
            </a:r>
            <a:r>
              <a:rPr lang="en-US" dirty="0" smtClean="0"/>
              <a:t>Expectations </a:t>
            </a:r>
            <a:endParaRPr lang="en-US" dirty="0" smtClean="0"/>
          </a:p>
          <a:p>
            <a:pPr lvl="1"/>
            <a:r>
              <a:rPr lang="en-US" dirty="0" smtClean="0"/>
              <a:t>Restroom, hallway, assembly, arrival (next week with solar panels), dress code,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Keep teachers focused on positive reinforcement of expectations</a:t>
            </a:r>
          </a:p>
          <a:p>
            <a:r>
              <a:rPr lang="en-US" dirty="0" smtClean="0"/>
              <a:t>PBIS Survey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5586</TotalTime>
  <Words>73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PBIS and MERIT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53</cp:revision>
  <cp:lastPrinted>2017-03-29T02:43:10Z</cp:lastPrinted>
  <dcterms:created xsi:type="dcterms:W3CDTF">2016-09-22T17:25:13Z</dcterms:created>
  <dcterms:modified xsi:type="dcterms:W3CDTF">2017-04-24T22:55:55Z</dcterms:modified>
</cp:coreProperties>
</file>