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7" r:id="rId5"/>
    <p:sldId id="264" r:id="rId6"/>
    <p:sldId id="261" r:id="rId7"/>
    <p:sldId id="262" r:id="rId8"/>
    <p:sldId id="266" r:id="rId9"/>
  </p:sldIdLst>
  <p:sldSz cx="10058400" cy="7772400"/>
  <p:notesSz cx="10058400" cy="7772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1158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57200" y="45720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457200" y="45720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6705600" y="6720078"/>
            <a:ext cx="2895600" cy="59512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708617" y="595589"/>
            <a:ext cx="6641164" cy="1219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0" b="0" i="0">
                <a:solidFill>
                  <a:srgbClr val="3365FF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00" b="0" i="0">
                <a:solidFill>
                  <a:srgbClr val="3365FF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00" b="0" i="0">
                <a:solidFill>
                  <a:srgbClr val="3365FF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8/2/2016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57200" y="45720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457200" y="45720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6705600" y="6720078"/>
            <a:ext cx="2895600" cy="59512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2838037" y="6477000"/>
            <a:ext cx="5104044" cy="838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6724650" y="6488429"/>
            <a:ext cx="1542415" cy="826769"/>
          </a:xfrm>
          <a:custGeom>
            <a:avLst/>
            <a:gdLst/>
            <a:ahLst/>
            <a:cxnLst/>
            <a:rect l="l" t="t" r="r" b="b"/>
            <a:pathLst>
              <a:path w="1542415" h="826770">
                <a:moveTo>
                  <a:pt x="1542398" y="826770"/>
                </a:moveTo>
                <a:lnTo>
                  <a:pt x="1314450" y="750570"/>
                </a:lnTo>
                <a:lnTo>
                  <a:pt x="1009650" y="592074"/>
                </a:lnTo>
                <a:lnTo>
                  <a:pt x="785622" y="586740"/>
                </a:lnTo>
                <a:lnTo>
                  <a:pt x="444246" y="394716"/>
                </a:lnTo>
                <a:lnTo>
                  <a:pt x="201929" y="104394"/>
                </a:lnTo>
                <a:lnTo>
                  <a:pt x="0" y="0"/>
                </a:lnTo>
                <a:lnTo>
                  <a:pt x="35051" y="41148"/>
                </a:lnTo>
                <a:lnTo>
                  <a:pt x="35051" y="166189"/>
                </a:lnTo>
                <a:lnTo>
                  <a:pt x="47244" y="188214"/>
                </a:lnTo>
                <a:lnTo>
                  <a:pt x="118872" y="385572"/>
                </a:lnTo>
                <a:lnTo>
                  <a:pt x="118872" y="641422"/>
                </a:lnTo>
                <a:lnTo>
                  <a:pt x="317753" y="521970"/>
                </a:lnTo>
                <a:lnTo>
                  <a:pt x="933091" y="826770"/>
                </a:lnTo>
                <a:lnTo>
                  <a:pt x="1542398" y="826770"/>
                </a:lnTo>
                <a:close/>
              </a:path>
              <a:path w="1542415" h="826770">
                <a:moveTo>
                  <a:pt x="35051" y="166189"/>
                </a:moveTo>
                <a:lnTo>
                  <a:pt x="35051" y="41148"/>
                </a:lnTo>
                <a:lnTo>
                  <a:pt x="0" y="102870"/>
                </a:lnTo>
                <a:lnTo>
                  <a:pt x="35051" y="166189"/>
                </a:lnTo>
                <a:close/>
              </a:path>
              <a:path w="1542415" h="826770">
                <a:moveTo>
                  <a:pt x="118872" y="641422"/>
                </a:moveTo>
                <a:lnTo>
                  <a:pt x="118872" y="385572"/>
                </a:lnTo>
                <a:lnTo>
                  <a:pt x="71627" y="669798"/>
                </a:lnTo>
                <a:lnTo>
                  <a:pt x="118872" y="641422"/>
                </a:lnTo>
                <a:close/>
              </a:path>
            </a:pathLst>
          </a:custGeom>
          <a:solidFill>
            <a:srgbClr val="4634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4706873" y="6477000"/>
            <a:ext cx="295910" cy="627380"/>
          </a:xfrm>
          <a:custGeom>
            <a:avLst/>
            <a:gdLst/>
            <a:ahLst/>
            <a:cxnLst/>
            <a:rect l="l" t="t" r="r" b="b"/>
            <a:pathLst>
              <a:path w="295910" h="627379">
                <a:moveTo>
                  <a:pt x="76200" y="438311"/>
                </a:moveTo>
                <a:lnTo>
                  <a:pt x="76200" y="288035"/>
                </a:lnTo>
                <a:lnTo>
                  <a:pt x="0" y="627126"/>
                </a:lnTo>
                <a:lnTo>
                  <a:pt x="76200" y="438311"/>
                </a:lnTo>
                <a:close/>
              </a:path>
              <a:path w="295910" h="627379">
                <a:moveTo>
                  <a:pt x="86105" y="413766"/>
                </a:moveTo>
                <a:lnTo>
                  <a:pt x="86105" y="32003"/>
                </a:lnTo>
                <a:lnTo>
                  <a:pt x="38100" y="53340"/>
                </a:lnTo>
                <a:lnTo>
                  <a:pt x="28955" y="117348"/>
                </a:lnTo>
                <a:lnTo>
                  <a:pt x="67055" y="202692"/>
                </a:lnTo>
                <a:lnTo>
                  <a:pt x="76200" y="288035"/>
                </a:lnTo>
                <a:lnTo>
                  <a:pt x="76200" y="438311"/>
                </a:lnTo>
                <a:lnTo>
                  <a:pt x="86105" y="413766"/>
                </a:lnTo>
                <a:close/>
              </a:path>
              <a:path w="295910" h="627379">
                <a:moveTo>
                  <a:pt x="295655" y="117348"/>
                </a:moveTo>
                <a:lnTo>
                  <a:pt x="257555" y="106679"/>
                </a:lnTo>
                <a:lnTo>
                  <a:pt x="57150" y="0"/>
                </a:lnTo>
                <a:lnTo>
                  <a:pt x="86105" y="32003"/>
                </a:lnTo>
                <a:lnTo>
                  <a:pt x="86105" y="413766"/>
                </a:lnTo>
                <a:lnTo>
                  <a:pt x="133350" y="384048"/>
                </a:lnTo>
                <a:lnTo>
                  <a:pt x="200405" y="224027"/>
                </a:lnTo>
                <a:lnTo>
                  <a:pt x="228600" y="213359"/>
                </a:lnTo>
                <a:lnTo>
                  <a:pt x="228600" y="160020"/>
                </a:lnTo>
                <a:lnTo>
                  <a:pt x="295655" y="117348"/>
                </a:lnTo>
                <a:close/>
              </a:path>
            </a:pathLst>
          </a:custGeom>
          <a:solidFill>
            <a:srgbClr val="4634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5266944" y="6637019"/>
            <a:ext cx="600710" cy="430530"/>
          </a:xfrm>
          <a:custGeom>
            <a:avLst/>
            <a:gdLst/>
            <a:ahLst/>
            <a:cxnLst/>
            <a:rect l="l" t="t" r="r" b="b"/>
            <a:pathLst>
              <a:path w="600710" h="430529">
                <a:moveTo>
                  <a:pt x="600455" y="121157"/>
                </a:moveTo>
                <a:lnTo>
                  <a:pt x="398525" y="149351"/>
                </a:lnTo>
                <a:lnTo>
                  <a:pt x="143255" y="86105"/>
                </a:lnTo>
                <a:lnTo>
                  <a:pt x="28955" y="0"/>
                </a:lnTo>
                <a:lnTo>
                  <a:pt x="19050" y="20574"/>
                </a:lnTo>
                <a:lnTo>
                  <a:pt x="0" y="64007"/>
                </a:lnTo>
                <a:lnTo>
                  <a:pt x="95250" y="192024"/>
                </a:lnTo>
                <a:lnTo>
                  <a:pt x="461009" y="411760"/>
                </a:lnTo>
                <a:lnTo>
                  <a:pt x="461009" y="220979"/>
                </a:lnTo>
                <a:lnTo>
                  <a:pt x="600455" y="121157"/>
                </a:lnTo>
                <a:close/>
              </a:path>
              <a:path w="600710" h="430529">
                <a:moveTo>
                  <a:pt x="492251" y="430529"/>
                </a:moveTo>
                <a:lnTo>
                  <a:pt x="461009" y="220979"/>
                </a:lnTo>
                <a:lnTo>
                  <a:pt x="461009" y="411760"/>
                </a:lnTo>
                <a:lnTo>
                  <a:pt x="492251" y="430529"/>
                </a:lnTo>
                <a:close/>
              </a:path>
            </a:pathLst>
          </a:custGeom>
          <a:solidFill>
            <a:srgbClr val="4634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6216396" y="6594347"/>
            <a:ext cx="246379" cy="117475"/>
          </a:xfrm>
          <a:custGeom>
            <a:avLst/>
            <a:gdLst/>
            <a:ahLst/>
            <a:cxnLst/>
            <a:rect l="l" t="t" r="r" b="b"/>
            <a:pathLst>
              <a:path w="246379" h="117475">
                <a:moveTo>
                  <a:pt x="236981" y="0"/>
                </a:moveTo>
                <a:lnTo>
                  <a:pt x="0" y="0"/>
                </a:lnTo>
                <a:lnTo>
                  <a:pt x="9905" y="10668"/>
                </a:lnTo>
                <a:lnTo>
                  <a:pt x="9905" y="47776"/>
                </a:lnTo>
                <a:lnTo>
                  <a:pt x="124205" y="106679"/>
                </a:lnTo>
                <a:lnTo>
                  <a:pt x="152400" y="74675"/>
                </a:lnTo>
                <a:lnTo>
                  <a:pt x="200405" y="96532"/>
                </a:lnTo>
                <a:lnTo>
                  <a:pt x="200405" y="42672"/>
                </a:lnTo>
                <a:lnTo>
                  <a:pt x="236981" y="0"/>
                </a:lnTo>
                <a:close/>
              </a:path>
              <a:path w="246379" h="117475">
                <a:moveTo>
                  <a:pt x="9905" y="47776"/>
                </a:moveTo>
                <a:lnTo>
                  <a:pt x="9905" y="32003"/>
                </a:lnTo>
                <a:lnTo>
                  <a:pt x="0" y="42672"/>
                </a:lnTo>
                <a:lnTo>
                  <a:pt x="9905" y="47776"/>
                </a:lnTo>
                <a:close/>
              </a:path>
              <a:path w="246379" h="117475">
                <a:moveTo>
                  <a:pt x="246125" y="117348"/>
                </a:moveTo>
                <a:lnTo>
                  <a:pt x="200405" y="42672"/>
                </a:lnTo>
                <a:lnTo>
                  <a:pt x="200405" y="96532"/>
                </a:lnTo>
                <a:lnTo>
                  <a:pt x="246125" y="117348"/>
                </a:lnTo>
                <a:close/>
              </a:path>
            </a:pathLst>
          </a:custGeom>
          <a:solidFill>
            <a:srgbClr val="4634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4403597" y="6583680"/>
            <a:ext cx="67310" cy="128270"/>
          </a:xfrm>
          <a:custGeom>
            <a:avLst/>
            <a:gdLst/>
            <a:ahLst/>
            <a:cxnLst/>
            <a:rect l="l" t="t" r="r" b="b"/>
            <a:pathLst>
              <a:path w="67310" h="128270">
                <a:moveTo>
                  <a:pt x="67055" y="0"/>
                </a:moveTo>
                <a:lnTo>
                  <a:pt x="57150" y="10668"/>
                </a:lnTo>
                <a:lnTo>
                  <a:pt x="19050" y="10668"/>
                </a:lnTo>
                <a:lnTo>
                  <a:pt x="0" y="32003"/>
                </a:lnTo>
                <a:lnTo>
                  <a:pt x="9905" y="64008"/>
                </a:lnTo>
                <a:lnTo>
                  <a:pt x="19050" y="128016"/>
                </a:lnTo>
                <a:lnTo>
                  <a:pt x="48005" y="102277"/>
                </a:lnTo>
                <a:lnTo>
                  <a:pt x="48005" y="32003"/>
                </a:lnTo>
                <a:lnTo>
                  <a:pt x="67055" y="0"/>
                </a:lnTo>
                <a:close/>
              </a:path>
              <a:path w="67310" h="128270">
                <a:moveTo>
                  <a:pt x="67055" y="85344"/>
                </a:moveTo>
                <a:lnTo>
                  <a:pt x="48005" y="32003"/>
                </a:lnTo>
                <a:lnTo>
                  <a:pt x="48005" y="102277"/>
                </a:lnTo>
                <a:lnTo>
                  <a:pt x="67055" y="85344"/>
                </a:lnTo>
                <a:close/>
              </a:path>
            </a:pathLst>
          </a:custGeom>
          <a:solidFill>
            <a:srgbClr val="4634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457200" y="6505956"/>
            <a:ext cx="6227355" cy="80924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2356104" y="6478523"/>
            <a:ext cx="579120" cy="462280"/>
          </a:xfrm>
          <a:custGeom>
            <a:avLst/>
            <a:gdLst/>
            <a:ahLst/>
            <a:cxnLst/>
            <a:rect l="l" t="t" r="r" b="b"/>
            <a:pathLst>
              <a:path w="579119" h="462279">
                <a:moveTo>
                  <a:pt x="579119" y="212598"/>
                </a:moveTo>
                <a:lnTo>
                  <a:pt x="569976" y="202692"/>
                </a:lnTo>
                <a:lnTo>
                  <a:pt x="531876" y="183642"/>
                </a:lnTo>
                <a:lnTo>
                  <a:pt x="474725" y="144779"/>
                </a:lnTo>
                <a:lnTo>
                  <a:pt x="430618" y="125380"/>
                </a:lnTo>
                <a:lnTo>
                  <a:pt x="385964" y="106163"/>
                </a:lnTo>
                <a:lnTo>
                  <a:pt x="296245" y="67843"/>
                </a:lnTo>
                <a:lnTo>
                  <a:pt x="251795" y="48524"/>
                </a:lnTo>
                <a:lnTo>
                  <a:pt x="208025" y="28955"/>
                </a:lnTo>
                <a:lnTo>
                  <a:pt x="150875" y="28955"/>
                </a:lnTo>
                <a:lnTo>
                  <a:pt x="114300" y="19050"/>
                </a:lnTo>
                <a:lnTo>
                  <a:pt x="104393" y="19050"/>
                </a:lnTo>
                <a:lnTo>
                  <a:pt x="85343" y="9905"/>
                </a:lnTo>
                <a:lnTo>
                  <a:pt x="66293" y="0"/>
                </a:lnTo>
                <a:lnTo>
                  <a:pt x="47243" y="0"/>
                </a:lnTo>
                <a:lnTo>
                  <a:pt x="38100" y="38861"/>
                </a:lnTo>
                <a:lnTo>
                  <a:pt x="0" y="96774"/>
                </a:lnTo>
                <a:lnTo>
                  <a:pt x="104393" y="173735"/>
                </a:lnTo>
                <a:lnTo>
                  <a:pt x="227075" y="289559"/>
                </a:lnTo>
                <a:lnTo>
                  <a:pt x="303275" y="270509"/>
                </a:lnTo>
                <a:lnTo>
                  <a:pt x="483869" y="415795"/>
                </a:lnTo>
                <a:lnTo>
                  <a:pt x="483869" y="280416"/>
                </a:lnTo>
                <a:lnTo>
                  <a:pt x="579119" y="212598"/>
                </a:lnTo>
                <a:close/>
              </a:path>
              <a:path w="579119" h="462279">
                <a:moveTo>
                  <a:pt x="541019" y="461772"/>
                </a:moveTo>
                <a:lnTo>
                  <a:pt x="483869" y="280416"/>
                </a:lnTo>
                <a:lnTo>
                  <a:pt x="483869" y="415795"/>
                </a:lnTo>
                <a:lnTo>
                  <a:pt x="541019" y="461772"/>
                </a:lnTo>
                <a:close/>
              </a:path>
            </a:pathLst>
          </a:custGeom>
          <a:solidFill>
            <a:srgbClr val="4634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3541776" y="6535673"/>
            <a:ext cx="3145155" cy="779780"/>
          </a:xfrm>
          <a:custGeom>
            <a:avLst/>
            <a:gdLst/>
            <a:ahLst/>
            <a:cxnLst/>
            <a:rect l="l" t="t" r="r" b="b"/>
            <a:pathLst>
              <a:path w="3145154" h="779779">
                <a:moveTo>
                  <a:pt x="3144746" y="779526"/>
                </a:moveTo>
                <a:lnTo>
                  <a:pt x="1072896" y="385572"/>
                </a:lnTo>
                <a:lnTo>
                  <a:pt x="816101" y="252222"/>
                </a:lnTo>
                <a:lnTo>
                  <a:pt x="674370" y="174498"/>
                </a:lnTo>
                <a:lnTo>
                  <a:pt x="579120" y="146303"/>
                </a:lnTo>
                <a:lnTo>
                  <a:pt x="445770" y="96774"/>
                </a:lnTo>
                <a:lnTo>
                  <a:pt x="294894" y="28955"/>
                </a:lnTo>
                <a:lnTo>
                  <a:pt x="218694" y="9905"/>
                </a:lnTo>
                <a:lnTo>
                  <a:pt x="152400" y="0"/>
                </a:lnTo>
                <a:lnTo>
                  <a:pt x="57150" y="0"/>
                </a:lnTo>
                <a:lnTo>
                  <a:pt x="19050" y="39624"/>
                </a:lnTo>
                <a:lnTo>
                  <a:pt x="0" y="203453"/>
                </a:lnTo>
                <a:lnTo>
                  <a:pt x="95250" y="165353"/>
                </a:lnTo>
                <a:lnTo>
                  <a:pt x="142494" y="212598"/>
                </a:lnTo>
                <a:lnTo>
                  <a:pt x="237744" y="243077"/>
                </a:lnTo>
                <a:lnTo>
                  <a:pt x="331470" y="433577"/>
                </a:lnTo>
                <a:lnTo>
                  <a:pt x="636270" y="569976"/>
                </a:lnTo>
                <a:lnTo>
                  <a:pt x="1233677" y="569976"/>
                </a:lnTo>
                <a:lnTo>
                  <a:pt x="3111016" y="779526"/>
                </a:lnTo>
                <a:lnTo>
                  <a:pt x="3144746" y="779526"/>
                </a:lnTo>
                <a:close/>
              </a:path>
            </a:pathLst>
          </a:custGeom>
          <a:solidFill>
            <a:srgbClr val="4634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3134867" y="2601467"/>
            <a:ext cx="4025900" cy="455066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1814322" y="6556247"/>
            <a:ext cx="256540" cy="260985"/>
          </a:xfrm>
          <a:custGeom>
            <a:avLst/>
            <a:gdLst/>
            <a:ahLst/>
            <a:cxnLst/>
            <a:rect l="l" t="t" r="r" b="b"/>
            <a:pathLst>
              <a:path w="256539" h="260984">
                <a:moveTo>
                  <a:pt x="181355" y="19050"/>
                </a:moveTo>
                <a:lnTo>
                  <a:pt x="114300" y="9905"/>
                </a:lnTo>
                <a:lnTo>
                  <a:pt x="76200" y="9905"/>
                </a:lnTo>
                <a:lnTo>
                  <a:pt x="48005" y="0"/>
                </a:lnTo>
                <a:lnTo>
                  <a:pt x="0" y="0"/>
                </a:lnTo>
                <a:lnTo>
                  <a:pt x="48005" y="86868"/>
                </a:lnTo>
                <a:lnTo>
                  <a:pt x="152400" y="163829"/>
                </a:lnTo>
                <a:lnTo>
                  <a:pt x="152400" y="86868"/>
                </a:lnTo>
                <a:lnTo>
                  <a:pt x="181355" y="19050"/>
                </a:lnTo>
                <a:close/>
              </a:path>
              <a:path w="256539" h="260984">
                <a:moveTo>
                  <a:pt x="256031" y="260603"/>
                </a:moveTo>
                <a:lnTo>
                  <a:pt x="256031" y="250698"/>
                </a:lnTo>
                <a:lnTo>
                  <a:pt x="246125" y="221742"/>
                </a:lnTo>
                <a:lnTo>
                  <a:pt x="227075" y="183642"/>
                </a:lnTo>
                <a:lnTo>
                  <a:pt x="190500" y="154685"/>
                </a:lnTo>
                <a:lnTo>
                  <a:pt x="171450" y="134874"/>
                </a:lnTo>
                <a:lnTo>
                  <a:pt x="162305" y="115824"/>
                </a:lnTo>
                <a:lnTo>
                  <a:pt x="152400" y="96774"/>
                </a:lnTo>
                <a:lnTo>
                  <a:pt x="152400" y="163829"/>
                </a:lnTo>
                <a:lnTo>
                  <a:pt x="256031" y="260603"/>
                </a:lnTo>
                <a:close/>
              </a:path>
            </a:pathLst>
          </a:custGeom>
          <a:solidFill>
            <a:srgbClr val="4634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1578102" y="6575297"/>
            <a:ext cx="93980" cy="97155"/>
          </a:xfrm>
          <a:custGeom>
            <a:avLst/>
            <a:gdLst/>
            <a:ahLst/>
            <a:cxnLst/>
            <a:rect l="l" t="t" r="r" b="b"/>
            <a:pathLst>
              <a:path w="93980" h="97154">
                <a:moveTo>
                  <a:pt x="93725" y="9905"/>
                </a:moveTo>
                <a:lnTo>
                  <a:pt x="0" y="0"/>
                </a:lnTo>
                <a:lnTo>
                  <a:pt x="26669" y="48768"/>
                </a:lnTo>
                <a:lnTo>
                  <a:pt x="36575" y="57911"/>
                </a:lnTo>
                <a:lnTo>
                  <a:pt x="55625" y="77724"/>
                </a:lnTo>
                <a:lnTo>
                  <a:pt x="64770" y="82478"/>
                </a:lnTo>
                <a:lnTo>
                  <a:pt x="64770" y="48768"/>
                </a:lnTo>
                <a:lnTo>
                  <a:pt x="93725" y="9905"/>
                </a:lnTo>
                <a:close/>
              </a:path>
              <a:path w="93980" h="97154">
                <a:moveTo>
                  <a:pt x="83820" y="96774"/>
                </a:moveTo>
                <a:lnTo>
                  <a:pt x="83820" y="87629"/>
                </a:lnTo>
                <a:lnTo>
                  <a:pt x="74675" y="67818"/>
                </a:lnTo>
                <a:lnTo>
                  <a:pt x="64770" y="57911"/>
                </a:lnTo>
                <a:lnTo>
                  <a:pt x="64770" y="82478"/>
                </a:lnTo>
                <a:lnTo>
                  <a:pt x="74675" y="87629"/>
                </a:lnTo>
                <a:lnTo>
                  <a:pt x="83820" y="96774"/>
                </a:lnTo>
                <a:close/>
              </a:path>
            </a:pathLst>
          </a:custGeom>
          <a:solidFill>
            <a:srgbClr val="4634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1084325" y="6507480"/>
            <a:ext cx="388620" cy="328930"/>
          </a:xfrm>
          <a:custGeom>
            <a:avLst/>
            <a:gdLst/>
            <a:ahLst/>
            <a:cxnLst/>
            <a:rect l="l" t="t" r="r" b="b"/>
            <a:pathLst>
              <a:path w="388619" h="328929">
                <a:moveTo>
                  <a:pt x="388620" y="67055"/>
                </a:moveTo>
                <a:lnTo>
                  <a:pt x="369570" y="57912"/>
                </a:lnTo>
                <a:lnTo>
                  <a:pt x="322326" y="38100"/>
                </a:lnTo>
                <a:lnTo>
                  <a:pt x="236220" y="28955"/>
                </a:lnTo>
                <a:lnTo>
                  <a:pt x="227076" y="28955"/>
                </a:lnTo>
                <a:lnTo>
                  <a:pt x="198120" y="19050"/>
                </a:lnTo>
                <a:lnTo>
                  <a:pt x="160020" y="19050"/>
                </a:lnTo>
                <a:lnTo>
                  <a:pt x="140970" y="9144"/>
                </a:lnTo>
                <a:lnTo>
                  <a:pt x="74676" y="9144"/>
                </a:lnTo>
                <a:lnTo>
                  <a:pt x="19050" y="0"/>
                </a:lnTo>
                <a:lnTo>
                  <a:pt x="0" y="0"/>
                </a:lnTo>
                <a:lnTo>
                  <a:pt x="0" y="19050"/>
                </a:lnTo>
                <a:lnTo>
                  <a:pt x="93726" y="57912"/>
                </a:lnTo>
                <a:lnTo>
                  <a:pt x="140970" y="105918"/>
                </a:lnTo>
                <a:lnTo>
                  <a:pt x="140970" y="226192"/>
                </a:lnTo>
                <a:lnTo>
                  <a:pt x="227076" y="287638"/>
                </a:lnTo>
                <a:lnTo>
                  <a:pt x="227076" y="212598"/>
                </a:lnTo>
                <a:lnTo>
                  <a:pt x="331470" y="134874"/>
                </a:lnTo>
                <a:lnTo>
                  <a:pt x="388620" y="67055"/>
                </a:lnTo>
                <a:close/>
              </a:path>
              <a:path w="388619" h="328929">
                <a:moveTo>
                  <a:pt x="140970" y="226192"/>
                </a:moveTo>
                <a:lnTo>
                  <a:pt x="140970" y="105918"/>
                </a:lnTo>
                <a:lnTo>
                  <a:pt x="74676" y="134874"/>
                </a:lnTo>
                <a:lnTo>
                  <a:pt x="121920" y="212598"/>
                </a:lnTo>
                <a:lnTo>
                  <a:pt x="140970" y="226192"/>
                </a:lnTo>
                <a:close/>
              </a:path>
              <a:path w="388619" h="328929">
                <a:moveTo>
                  <a:pt x="284226" y="328422"/>
                </a:moveTo>
                <a:lnTo>
                  <a:pt x="265176" y="250698"/>
                </a:lnTo>
                <a:lnTo>
                  <a:pt x="227076" y="212598"/>
                </a:lnTo>
                <a:lnTo>
                  <a:pt x="227076" y="287638"/>
                </a:lnTo>
                <a:lnTo>
                  <a:pt x="284226" y="328422"/>
                </a:lnTo>
                <a:close/>
              </a:path>
            </a:pathLst>
          </a:custGeom>
          <a:solidFill>
            <a:srgbClr val="4634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00" b="0" i="0">
                <a:solidFill>
                  <a:srgbClr val="3365FF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8/2/2016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8/2/2016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57200" y="45720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36187" y="662147"/>
            <a:ext cx="7586024" cy="1097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200" b="0" i="0">
                <a:solidFill>
                  <a:srgbClr val="3365FF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2920" y="1787652"/>
            <a:ext cx="9052560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2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477773"/>
            <a:ext cx="9137904" cy="68374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699504" y="6726173"/>
            <a:ext cx="2895600" cy="5890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856495" y="6491478"/>
            <a:ext cx="5061709" cy="82372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23126" y="6502146"/>
            <a:ext cx="1498600" cy="813435"/>
          </a:xfrm>
          <a:custGeom>
            <a:avLst/>
            <a:gdLst/>
            <a:ahLst/>
            <a:cxnLst/>
            <a:rect l="l" t="t" r="r" b="b"/>
            <a:pathLst>
              <a:path w="1498600" h="813434">
                <a:moveTo>
                  <a:pt x="1498551" y="813054"/>
                </a:moveTo>
                <a:lnTo>
                  <a:pt x="1314450" y="751332"/>
                </a:lnTo>
                <a:lnTo>
                  <a:pt x="1009650" y="592074"/>
                </a:lnTo>
                <a:lnTo>
                  <a:pt x="785622" y="587502"/>
                </a:lnTo>
                <a:lnTo>
                  <a:pt x="444246" y="395478"/>
                </a:lnTo>
                <a:lnTo>
                  <a:pt x="201168" y="105156"/>
                </a:lnTo>
                <a:lnTo>
                  <a:pt x="0" y="0"/>
                </a:lnTo>
                <a:lnTo>
                  <a:pt x="35051" y="41148"/>
                </a:lnTo>
                <a:lnTo>
                  <a:pt x="35051" y="166951"/>
                </a:lnTo>
                <a:lnTo>
                  <a:pt x="47244" y="188976"/>
                </a:lnTo>
                <a:lnTo>
                  <a:pt x="118872" y="386334"/>
                </a:lnTo>
                <a:lnTo>
                  <a:pt x="118872" y="641568"/>
                </a:lnTo>
                <a:lnTo>
                  <a:pt x="317753" y="522732"/>
                </a:lnTo>
                <a:lnTo>
                  <a:pt x="892760" y="813054"/>
                </a:lnTo>
                <a:lnTo>
                  <a:pt x="1498551" y="813054"/>
                </a:lnTo>
                <a:close/>
              </a:path>
              <a:path w="1498600" h="813434">
                <a:moveTo>
                  <a:pt x="35051" y="166951"/>
                </a:moveTo>
                <a:lnTo>
                  <a:pt x="35051" y="41148"/>
                </a:lnTo>
                <a:lnTo>
                  <a:pt x="0" y="103632"/>
                </a:lnTo>
                <a:lnTo>
                  <a:pt x="35051" y="166951"/>
                </a:lnTo>
                <a:close/>
              </a:path>
              <a:path w="1498600" h="813434">
                <a:moveTo>
                  <a:pt x="118872" y="641568"/>
                </a:moveTo>
                <a:lnTo>
                  <a:pt x="118872" y="386334"/>
                </a:lnTo>
                <a:lnTo>
                  <a:pt x="71627" y="669798"/>
                </a:lnTo>
                <a:lnTo>
                  <a:pt x="118872" y="641568"/>
                </a:lnTo>
                <a:close/>
              </a:path>
            </a:pathLst>
          </a:custGeom>
          <a:solidFill>
            <a:srgbClr val="4634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705350" y="6491478"/>
            <a:ext cx="295275" cy="627380"/>
          </a:xfrm>
          <a:custGeom>
            <a:avLst/>
            <a:gdLst/>
            <a:ahLst/>
            <a:cxnLst/>
            <a:rect l="l" t="t" r="r" b="b"/>
            <a:pathLst>
              <a:path w="295275" h="627379">
                <a:moveTo>
                  <a:pt x="76200" y="436626"/>
                </a:moveTo>
                <a:lnTo>
                  <a:pt x="76200" y="287274"/>
                </a:lnTo>
                <a:lnTo>
                  <a:pt x="0" y="627126"/>
                </a:lnTo>
                <a:lnTo>
                  <a:pt x="76200" y="436626"/>
                </a:lnTo>
                <a:close/>
              </a:path>
              <a:path w="295275" h="627379">
                <a:moveTo>
                  <a:pt x="85344" y="413766"/>
                </a:moveTo>
                <a:lnTo>
                  <a:pt x="85344" y="32003"/>
                </a:lnTo>
                <a:lnTo>
                  <a:pt x="38100" y="53340"/>
                </a:lnTo>
                <a:lnTo>
                  <a:pt x="28194" y="117348"/>
                </a:lnTo>
                <a:lnTo>
                  <a:pt x="66294" y="201929"/>
                </a:lnTo>
                <a:lnTo>
                  <a:pt x="76200" y="287274"/>
                </a:lnTo>
                <a:lnTo>
                  <a:pt x="76200" y="436626"/>
                </a:lnTo>
                <a:lnTo>
                  <a:pt x="85344" y="413766"/>
                </a:lnTo>
                <a:close/>
              </a:path>
              <a:path w="295275" h="627379">
                <a:moveTo>
                  <a:pt x="294894" y="117348"/>
                </a:moveTo>
                <a:lnTo>
                  <a:pt x="256794" y="106679"/>
                </a:lnTo>
                <a:lnTo>
                  <a:pt x="57150" y="0"/>
                </a:lnTo>
                <a:lnTo>
                  <a:pt x="85344" y="32003"/>
                </a:lnTo>
                <a:lnTo>
                  <a:pt x="85344" y="413766"/>
                </a:lnTo>
                <a:lnTo>
                  <a:pt x="133350" y="383286"/>
                </a:lnTo>
                <a:lnTo>
                  <a:pt x="199644" y="223266"/>
                </a:lnTo>
                <a:lnTo>
                  <a:pt x="228600" y="212598"/>
                </a:lnTo>
                <a:lnTo>
                  <a:pt x="228600" y="160020"/>
                </a:lnTo>
                <a:lnTo>
                  <a:pt x="294894" y="117348"/>
                </a:lnTo>
                <a:close/>
              </a:path>
            </a:pathLst>
          </a:custGeom>
          <a:solidFill>
            <a:srgbClr val="4634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65420" y="6651497"/>
            <a:ext cx="600710" cy="430530"/>
          </a:xfrm>
          <a:custGeom>
            <a:avLst/>
            <a:gdLst/>
            <a:ahLst/>
            <a:cxnLst/>
            <a:rect l="l" t="t" r="r" b="b"/>
            <a:pathLst>
              <a:path w="600710" h="430529">
                <a:moveTo>
                  <a:pt x="600455" y="120396"/>
                </a:moveTo>
                <a:lnTo>
                  <a:pt x="398525" y="149351"/>
                </a:lnTo>
                <a:lnTo>
                  <a:pt x="143255" y="86105"/>
                </a:lnTo>
                <a:lnTo>
                  <a:pt x="28955" y="0"/>
                </a:lnTo>
                <a:lnTo>
                  <a:pt x="19050" y="20574"/>
                </a:lnTo>
                <a:lnTo>
                  <a:pt x="0" y="63246"/>
                </a:lnTo>
                <a:lnTo>
                  <a:pt x="95250" y="192024"/>
                </a:lnTo>
                <a:lnTo>
                  <a:pt x="461009" y="411760"/>
                </a:lnTo>
                <a:lnTo>
                  <a:pt x="461009" y="220979"/>
                </a:lnTo>
                <a:lnTo>
                  <a:pt x="600455" y="120396"/>
                </a:lnTo>
                <a:close/>
              </a:path>
              <a:path w="600710" h="430529">
                <a:moveTo>
                  <a:pt x="492251" y="430529"/>
                </a:moveTo>
                <a:lnTo>
                  <a:pt x="461009" y="220979"/>
                </a:lnTo>
                <a:lnTo>
                  <a:pt x="461009" y="411760"/>
                </a:lnTo>
                <a:lnTo>
                  <a:pt x="492251" y="430529"/>
                </a:lnTo>
                <a:close/>
              </a:path>
            </a:pathLst>
          </a:custGeom>
          <a:solidFill>
            <a:srgbClr val="4634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214871" y="6608826"/>
            <a:ext cx="246379" cy="117475"/>
          </a:xfrm>
          <a:custGeom>
            <a:avLst/>
            <a:gdLst/>
            <a:ahLst/>
            <a:cxnLst/>
            <a:rect l="l" t="t" r="r" b="b"/>
            <a:pathLst>
              <a:path w="246379" h="117475">
                <a:moveTo>
                  <a:pt x="236981" y="0"/>
                </a:moveTo>
                <a:lnTo>
                  <a:pt x="0" y="0"/>
                </a:lnTo>
                <a:lnTo>
                  <a:pt x="9905" y="10668"/>
                </a:lnTo>
                <a:lnTo>
                  <a:pt x="9905" y="47776"/>
                </a:lnTo>
                <a:lnTo>
                  <a:pt x="124205" y="106679"/>
                </a:lnTo>
                <a:lnTo>
                  <a:pt x="152400" y="74675"/>
                </a:lnTo>
                <a:lnTo>
                  <a:pt x="200405" y="96532"/>
                </a:lnTo>
                <a:lnTo>
                  <a:pt x="200405" y="42672"/>
                </a:lnTo>
                <a:lnTo>
                  <a:pt x="236981" y="0"/>
                </a:lnTo>
                <a:close/>
              </a:path>
              <a:path w="246379" h="117475">
                <a:moveTo>
                  <a:pt x="9905" y="47776"/>
                </a:moveTo>
                <a:lnTo>
                  <a:pt x="9905" y="32003"/>
                </a:lnTo>
                <a:lnTo>
                  <a:pt x="0" y="42672"/>
                </a:lnTo>
                <a:lnTo>
                  <a:pt x="9905" y="47776"/>
                </a:lnTo>
                <a:close/>
              </a:path>
              <a:path w="246379" h="117475">
                <a:moveTo>
                  <a:pt x="246125" y="117348"/>
                </a:moveTo>
                <a:lnTo>
                  <a:pt x="200405" y="42672"/>
                </a:lnTo>
                <a:lnTo>
                  <a:pt x="200405" y="96532"/>
                </a:lnTo>
                <a:lnTo>
                  <a:pt x="246125" y="117348"/>
                </a:lnTo>
                <a:close/>
              </a:path>
            </a:pathLst>
          </a:custGeom>
          <a:solidFill>
            <a:srgbClr val="4634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402073" y="6597395"/>
            <a:ext cx="67310" cy="128905"/>
          </a:xfrm>
          <a:custGeom>
            <a:avLst/>
            <a:gdLst/>
            <a:ahLst/>
            <a:cxnLst/>
            <a:rect l="l" t="t" r="r" b="b"/>
            <a:pathLst>
              <a:path w="67310" h="128904">
                <a:moveTo>
                  <a:pt x="67055" y="0"/>
                </a:moveTo>
                <a:lnTo>
                  <a:pt x="57150" y="10668"/>
                </a:lnTo>
                <a:lnTo>
                  <a:pt x="19050" y="10668"/>
                </a:lnTo>
                <a:lnTo>
                  <a:pt x="0" y="32003"/>
                </a:lnTo>
                <a:lnTo>
                  <a:pt x="9905" y="64770"/>
                </a:lnTo>
                <a:lnTo>
                  <a:pt x="19050" y="128777"/>
                </a:lnTo>
                <a:lnTo>
                  <a:pt x="48005" y="103039"/>
                </a:lnTo>
                <a:lnTo>
                  <a:pt x="48005" y="32003"/>
                </a:lnTo>
                <a:lnTo>
                  <a:pt x="67055" y="0"/>
                </a:lnTo>
                <a:close/>
              </a:path>
              <a:path w="67310" h="128904">
                <a:moveTo>
                  <a:pt x="67055" y="86105"/>
                </a:moveTo>
                <a:lnTo>
                  <a:pt x="48005" y="32003"/>
                </a:lnTo>
                <a:lnTo>
                  <a:pt x="48005" y="103039"/>
                </a:lnTo>
                <a:lnTo>
                  <a:pt x="67055" y="86105"/>
                </a:lnTo>
                <a:close/>
              </a:path>
            </a:pathLst>
          </a:custGeom>
          <a:solidFill>
            <a:srgbClr val="4634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7200" y="6491478"/>
            <a:ext cx="6135303" cy="82372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56104" y="6478523"/>
            <a:ext cx="579120" cy="462280"/>
          </a:xfrm>
          <a:custGeom>
            <a:avLst/>
            <a:gdLst/>
            <a:ahLst/>
            <a:cxnLst/>
            <a:rect l="l" t="t" r="r" b="b"/>
            <a:pathLst>
              <a:path w="579119" h="462279">
                <a:moveTo>
                  <a:pt x="579119" y="212598"/>
                </a:moveTo>
                <a:lnTo>
                  <a:pt x="569976" y="202692"/>
                </a:lnTo>
                <a:lnTo>
                  <a:pt x="531876" y="183642"/>
                </a:lnTo>
                <a:lnTo>
                  <a:pt x="474725" y="144779"/>
                </a:lnTo>
                <a:lnTo>
                  <a:pt x="430618" y="125380"/>
                </a:lnTo>
                <a:lnTo>
                  <a:pt x="385964" y="106163"/>
                </a:lnTo>
                <a:lnTo>
                  <a:pt x="296245" y="67843"/>
                </a:lnTo>
                <a:lnTo>
                  <a:pt x="251795" y="48524"/>
                </a:lnTo>
                <a:lnTo>
                  <a:pt x="208025" y="28955"/>
                </a:lnTo>
                <a:lnTo>
                  <a:pt x="150875" y="28955"/>
                </a:lnTo>
                <a:lnTo>
                  <a:pt x="114300" y="19050"/>
                </a:lnTo>
                <a:lnTo>
                  <a:pt x="104393" y="19050"/>
                </a:lnTo>
                <a:lnTo>
                  <a:pt x="85343" y="9905"/>
                </a:lnTo>
                <a:lnTo>
                  <a:pt x="66293" y="0"/>
                </a:lnTo>
                <a:lnTo>
                  <a:pt x="47243" y="0"/>
                </a:lnTo>
                <a:lnTo>
                  <a:pt x="38100" y="38861"/>
                </a:lnTo>
                <a:lnTo>
                  <a:pt x="0" y="96774"/>
                </a:lnTo>
                <a:lnTo>
                  <a:pt x="104393" y="173735"/>
                </a:lnTo>
                <a:lnTo>
                  <a:pt x="227075" y="289559"/>
                </a:lnTo>
                <a:lnTo>
                  <a:pt x="303275" y="270509"/>
                </a:lnTo>
                <a:lnTo>
                  <a:pt x="483869" y="415795"/>
                </a:lnTo>
                <a:lnTo>
                  <a:pt x="483869" y="280416"/>
                </a:lnTo>
                <a:lnTo>
                  <a:pt x="579119" y="212598"/>
                </a:lnTo>
                <a:close/>
              </a:path>
              <a:path w="579119" h="462279">
                <a:moveTo>
                  <a:pt x="541019" y="461772"/>
                </a:moveTo>
                <a:lnTo>
                  <a:pt x="483869" y="280416"/>
                </a:lnTo>
                <a:lnTo>
                  <a:pt x="483869" y="415795"/>
                </a:lnTo>
                <a:lnTo>
                  <a:pt x="541019" y="461772"/>
                </a:lnTo>
                <a:close/>
              </a:path>
            </a:pathLst>
          </a:custGeom>
          <a:solidFill>
            <a:srgbClr val="4634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541776" y="6535673"/>
            <a:ext cx="3145155" cy="779780"/>
          </a:xfrm>
          <a:custGeom>
            <a:avLst/>
            <a:gdLst/>
            <a:ahLst/>
            <a:cxnLst/>
            <a:rect l="l" t="t" r="r" b="b"/>
            <a:pathLst>
              <a:path w="3145154" h="779779">
                <a:moveTo>
                  <a:pt x="3144746" y="779526"/>
                </a:moveTo>
                <a:lnTo>
                  <a:pt x="1072896" y="385572"/>
                </a:lnTo>
                <a:lnTo>
                  <a:pt x="816101" y="252222"/>
                </a:lnTo>
                <a:lnTo>
                  <a:pt x="674370" y="174498"/>
                </a:lnTo>
                <a:lnTo>
                  <a:pt x="579120" y="146303"/>
                </a:lnTo>
                <a:lnTo>
                  <a:pt x="445770" y="96774"/>
                </a:lnTo>
                <a:lnTo>
                  <a:pt x="294894" y="28955"/>
                </a:lnTo>
                <a:lnTo>
                  <a:pt x="218694" y="9905"/>
                </a:lnTo>
                <a:lnTo>
                  <a:pt x="152400" y="0"/>
                </a:lnTo>
                <a:lnTo>
                  <a:pt x="57150" y="0"/>
                </a:lnTo>
                <a:lnTo>
                  <a:pt x="19050" y="39624"/>
                </a:lnTo>
                <a:lnTo>
                  <a:pt x="0" y="203453"/>
                </a:lnTo>
                <a:lnTo>
                  <a:pt x="95250" y="165353"/>
                </a:lnTo>
                <a:lnTo>
                  <a:pt x="142494" y="212598"/>
                </a:lnTo>
                <a:lnTo>
                  <a:pt x="237744" y="243077"/>
                </a:lnTo>
                <a:lnTo>
                  <a:pt x="331470" y="433577"/>
                </a:lnTo>
                <a:lnTo>
                  <a:pt x="636270" y="569976"/>
                </a:lnTo>
                <a:lnTo>
                  <a:pt x="1233677" y="569976"/>
                </a:lnTo>
                <a:lnTo>
                  <a:pt x="3111016" y="779526"/>
                </a:lnTo>
                <a:lnTo>
                  <a:pt x="3144746" y="779526"/>
                </a:lnTo>
                <a:close/>
              </a:path>
            </a:pathLst>
          </a:custGeom>
          <a:solidFill>
            <a:srgbClr val="4634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361944" y="6526530"/>
            <a:ext cx="113030" cy="97155"/>
          </a:xfrm>
          <a:custGeom>
            <a:avLst/>
            <a:gdLst/>
            <a:ahLst/>
            <a:cxnLst/>
            <a:rect l="l" t="t" r="r" b="b"/>
            <a:pathLst>
              <a:path w="113029" h="97154">
                <a:moveTo>
                  <a:pt x="112775" y="96774"/>
                </a:moveTo>
                <a:lnTo>
                  <a:pt x="112775" y="86868"/>
                </a:lnTo>
                <a:lnTo>
                  <a:pt x="103631" y="67818"/>
                </a:lnTo>
                <a:lnTo>
                  <a:pt x="93725" y="48005"/>
                </a:lnTo>
                <a:lnTo>
                  <a:pt x="84581" y="28955"/>
                </a:lnTo>
                <a:lnTo>
                  <a:pt x="46481" y="28955"/>
                </a:lnTo>
                <a:lnTo>
                  <a:pt x="0" y="0"/>
                </a:lnTo>
                <a:lnTo>
                  <a:pt x="9905" y="9144"/>
                </a:lnTo>
                <a:lnTo>
                  <a:pt x="19050" y="19050"/>
                </a:lnTo>
                <a:lnTo>
                  <a:pt x="19050" y="76962"/>
                </a:lnTo>
                <a:lnTo>
                  <a:pt x="28955" y="67818"/>
                </a:lnTo>
                <a:lnTo>
                  <a:pt x="36575" y="57912"/>
                </a:lnTo>
                <a:lnTo>
                  <a:pt x="36575" y="48005"/>
                </a:lnTo>
                <a:lnTo>
                  <a:pt x="74675" y="67818"/>
                </a:lnTo>
                <a:lnTo>
                  <a:pt x="93725" y="86868"/>
                </a:lnTo>
                <a:lnTo>
                  <a:pt x="112775" y="96774"/>
                </a:lnTo>
                <a:close/>
              </a:path>
              <a:path w="113029" h="97154">
                <a:moveTo>
                  <a:pt x="19050" y="76962"/>
                </a:moveTo>
                <a:lnTo>
                  <a:pt x="19050" y="19050"/>
                </a:lnTo>
                <a:lnTo>
                  <a:pt x="9905" y="28955"/>
                </a:lnTo>
                <a:lnTo>
                  <a:pt x="0" y="28955"/>
                </a:lnTo>
                <a:lnTo>
                  <a:pt x="9905" y="57912"/>
                </a:lnTo>
                <a:lnTo>
                  <a:pt x="9905" y="76962"/>
                </a:lnTo>
                <a:lnTo>
                  <a:pt x="19050" y="76962"/>
                </a:lnTo>
                <a:close/>
              </a:path>
            </a:pathLst>
          </a:custGeom>
          <a:solidFill>
            <a:srgbClr val="4634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814322" y="6556247"/>
            <a:ext cx="256540" cy="260985"/>
          </a:xfrm>
          <a:custGeom>
            <a:avLst/>
            <a:gdLst/>
            <a:ahLst/>
            <a:cxnLst/>
            <a:rect l="l" t="t" r="r" b="b"/>
            <a:pathLst>
              <a:path w="256539" h="260984">
                <a:moveTo>
                  <a:pt x="181355" y="19050"/>
                </a:moveTo>
                <a:lnTo>
                  <a:pt x="114300" y="9905"/>
                </a:lnTo>
                <a:lnTo>
                  <a:pt x="76200" y="9905"/>
                </a:lnTo>
                <a:lnTo>
                  <a:pt x="48005" y="0"/>
                </a:lnTo>
                <a:lnTo>
                  <a:pt x="0" y="0"/>
                </a:lnTo>
                <a:lnTo>
                  <a:pt x="48005" y="86868"/>
                </a:lnTo>
                <a:lnTo>
                  <a:pt x="152400" y="163829"/>
                </a:lnTo>
                <a:lnTo>
                  <a:pt x="152400" y="86868"/>
                </a:lnTo>
                <a:lnTo>
                  <a:pt x="181355" y="19050"/>
                </a:lnTo>
                <a:close/>
              </a:path>
              <a:path w="256539" h="260984">
                <a:moveTo>
                  <a:pt x="256031" y="260603"/>
                </a:moveTo>
                <a:lnTo>
                  <a:pt x="256031" y="250698"/>
                </a:lnTo>
                <a:lnTo>
                  <a:pt x="246125" y="221742"/>
                </a:lnTo>
                <a:lnTo>
                  <a:pt x="227075" y="183642"/>
                </a:lnTo>
                <a:lnTo>
                  <a:pt x="190500" y="154685"/>
                </a:lnTo>
                <a:lnTo>
                  <a:pt x="171450" y="134874"/>
                </a:lnTo>
                <a:lnTo>
                  <a:pt x="162305" y="115824"/>
                </a:lnTo>
                <a:lnTo>
                  <a:pt x="152400" y="96774"/>
                </a:lnTo>
                <a:lnTo>
                  <a:pt x="152400" y="163829"/>
                </a:lnTo>
                <a:lnTo>
                  <a:pt x="256031" y="260603"/>
                </a:lnTo>
                <a:close/>
              </a:path>
            </a:pathLst>
          </a:custGeom>
          <a:solidFill>
            <a:srgbClr val="4634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578102" y="6575297"/>
            <a:ext cx="93980" cy="97155"/>
          </a:xfrm>
          <a:custGeom>
            <a:avLst/>
            <a:gdLst/>
            <a:ahLst/>
            <a:cxnLst/>
            <a:rect l="l" t="t" r="r" b="b"/>
            <a:pathLst>
              <a:path w="93980" h="97154">
                <a:moveTo>
                  <a:pt x="93725" y="9905"/>
                </a:moveTo>
                <a:lnTo>
                  <a:pt x="0" y="0"/>
                </a:lnTo>
                <a:lnTo>
                  <a:pt x="26669" y="48768"/>
                </a:lnTo>
                <a:lnTo>
                  <a:pt x="36575" y="57911"/>
                </a:lnTo>
                <a:lnTo>
                  <a:pt x="55625" y="77724"/>
                </a:lnTo>
                <a:lnTo>
                  <a:pt x="64770" y="82478"/>
                </a:lnTo>
                <a:lnTo>
                  <a:pt x="64770" y="48768"/>
                </a:lnTo>
                <a:lnTo>
                  <a:pt x="93725" y="9905"/>
                </a:lnTo>
                <a:close/>
              </a:path>
              <a:path w="93980" h="97154">
                <a:moveTo>
                  <a:pt x="83820" y="96774"/>
                </a:moveTo>
                <a:lnTo>
                  <a:pt x="83820" y="87629"/>
                </a:lnTo>
                <a:lnTo>
                  <a:pt x="74675" y="67818"/>
                </a:lnTo>
                <a:lnTo>
                  <a:pt x="64770" y="57911"/>
                </a:lnTo>
                <a:lnTo>
                  <a:pt x="64770" y="82478"/>
                </a:lnTo>
                <a:lnTo>
                  <a:pt x="74675" y="87629"/>
                </a:lnTo>
                <a:lnTo>
                  <a:pt x="83820" y="96774"/>
                </a:lnTo>
                <a:close/>
              </a:path>
            </a:pathLst>
          </a:custGeom>
          <a:solidFill>
            <a:srgbClr val="4634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84325" y="6507480"/>
            <a:ext cx="388620" cy="328930"/>
          </a:xfrm>
          <a:custGeom>
            <a:avLst/>
            <a:gdLst/>
            <a:ahLst/>
            <a:cxnLst/>
            <a:rect l="l" t="t" r="r" b="b"/>
            <a:pathLst>
              <a:path w="388619" h="328929">
                <a:moveTo>
                  <a:pt x="388620" y="67055"/>
                </a:moveTo>
                <a:lnTo>
                  <a:pt x="369570" y="57912"/>
                </a:lnTo>
                <a:lnTo>
                  <a:pt x="322326" y="38100"/>
                </a:lnTo>
                <a:lnTo>
                  <a:pt x="236220" y="28955"/>
                </a:lnTo>
                <a:lnTo>
                  <a:pt x="227076" y="28955"/>
                </a:lnTo>
                <a:lnTo>
                  <a:pt x="198120" y="19050"/>
                </a:lnTo>
                <a:lnTo>
                  <a:pt x="160020" y="19050"/>
                </a:lnTo>
                <a:lnTo>
                  <a:pt x="140970" y="9144"/>
                </a:lnTo>
                <a:lnTo>
                  <a:pt x="74676" y="9144"/>
                </a:lnTo>
                <a:lnTo>
                  <a:pt x="19050" y="0"/>
                </a:lnTo>
                <a:lnTo>
                  <a:pt x="0" y="0"/>
                </a:lnTo>
                <a:lnTo>
                  <a:pt x="0" y="19050"/>
                </a:lnTo>
                <a:lnTo>
                  <a:pt x="93726" y="57912"/>
                </a:lnTo>
                <a:lnTo>
                  <a:pt x="140970" y="105918"/>
                </a:lnTo>
                <a:lnTo>
                  <a:pt x="140970" y="226192"/>
                </a:lnTo>
                <a:lnTo>
                  <a:pt x="227076" y="287638"/>
                </a:lnTo>
                <a:lnTo>
                  <a:pt x="227076" y="212598"/>
                </a:lnTo>
                <a:lnTo>
                  <a:pt x="331470" y="134874"/>
                </a:lnTo>
                <a:lnTo>
                  <a:pt x="388620" y="67055"/>
                </a:lnTo>
                <a:close/>
              </a:path>
              <a:path w="388619" h="328929">
                <a:moveTo>
                  <a:pt x="140970" y="226192"/>
                </a:moveTo>
                <a:lnTo>
                  <a:pt x="140970" y="105918"/>
                </a:lnTo>
                <a:lnTo>
                  <a:pt x="74676" y="134874"/>
                </a:lnTo>
                <a:lnTo>
                  <a:pt x="121920" y="212598"/>
                </a:lnTo>
                <a:lnTo>
                  <a:pt x="140970" y="226192"/>
                </a:lnTo>
                <a:close/>
              </a:path>
              <a:path w="388619" h="328929">
                <a:moveTo>
                  <a:pt x="284226" y="328422"/>
                </a:moveTo>
                <a:lnTo>
                  <a:pt x="265176" y="250698"/>
                </a:lnTo>
                <a:lnTo>
                  <a:pt x="227076" y="212598"/>
                </a:lnTo>
                <a:lnTo>
                  <a:pt x="227076" y="287638"/>
                </a:lnTo>
                <a:lnTo>
                  <a:pt x="284226" y="328422"/>
                </a:lnTo>
                <a:close/>
              </a:path>
            </a:pathLst>
          </a:custGeom>
          <a:solidFill>
            <a:srgbClr val="4634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1298610" y="1111026"/>
            <a:ext cx="3979545" cy="1463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600" spc="-5" dirty="0"/>
              <a:t>Arrival</a:t>
            </a:r>
            <a:endParaRPr sz="9600"/>
          </a:p>
        </p:txBody>
      </p:sp>
      <p:sp>
        <p:nvSpPr>
          <p:cNvPr id="18" name="object 18"/>
          <p:cNvSpPr txBox="1"/>
          <p:nvPr/>
        </p:nvSpPr>
        <p:spPr>
          <a:xfrm>
            <a:off x="1603466" y="3530818"/>
            <a:ext cx="3347720" cy="1656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spc="-5" dirty="0">
                <a:solidFill>
                  <a:srgbClr val="FFFFFF"/>
                </a:solidFill>
                <a:latin typeface="Webdings"/>
                <a:cs typeface="Webdings"/>
              </a:rPr>
              <a:t>�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00FFCC"/>
                </a:solidFill>
                <a:latin typeface="Comic Sans MS"/>
                <a:cs typeface="Comic Sans MS"/>
              </a:rPr>
              <a:t>Be</a:t>
            </a:r>
            <a:r>
              <a:rPr sz="3200" spc="5" dirty="0">
                <a:solidFill>
                  <a:srgbClr val="00FFCC"/>
                </a:solidFill>
                <a:latin typeface="Comic Sans MS"/>
                <a:cs typeface="Comic Sans MS"/>
              </a:rPr>
              <a:t> </a:t>
            </a:r>
            <a:r>
              <a:rPr sz="3200" spc="-10" dirty="0">
                <a:solidFill>
                  <a:srgbClr val="00FFCC"/>
                </a:solidFill>
                <a:latin typeface="Comic Sans MS"/>
                <a:cs typeface="Comic Sans MS"/>
              </a:rPr>
              <a:t>Respectful</a:t>
            </a:r>
            <a:endParaRPr sz="32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760"/>
              </a:spcBef>
            </a:pPr>
            <a:r>
              <a:rPr sz="3200" spc="-5" dirty="0">
                <a:solidFill>
                  <a:srgbClr val="FFFFFF"/>
                </a:solidFill>
                <a:latin typeface="Webdings"/>
                <a:cs typeface="Webdings"/>
              </a:rPr>
              <a:t>�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00FFCC"/>
                </a:solidFill>
                <a:latin typeface="Comic Sans MS"/>
                <a:cs typeface="Comic Sans MS"/>
              </a:rPr>
              <a:t>Be</a:t>
            </a:r>
            <a:r>
              <a:rPr sz="3200" spc="10" dirty="0">
                <a:solidFill>
                  <a:srgbClr val="00FFCC"/>
                </a:solidFill>
                <a:latin typeface="Comic Sans MS"/>
                <a:cs typeface="Comic Sans MS"/>
              </a:rPr>
              <a:t> </a:t>
            </a:r>
            <a:r>
              <a:rPr sz="3200" spc="-5" dirty="0">
                <a:solidFill>
                  <a:srgbClr val="00FFCC"/>
                </a:solidFill>
                <a:latin typeface="Comic Sans MS"/>
                <a:cs typeface="Comic Sans MS"/>
              </a:rPr>
              <a:t>Responsible</a:t>
            </a:r>
            <a:endParaRPr sz="32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sz="3200" spc="-5" dirty="0">
                <a:solidFill>
                  <a:srgbClr val="FFFFFF"/>
                </a:solidFill>
                <a:latin typeface="Webdings"/>
                <a:cs typeface="Webdings"/>
              </a:rPr>
              <a:t>�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00FFCC"/>
                </a:solidFill>
                <a:latin typeface="Comic Sans MS"/>
                <a:cs typeface="Comic Sans MS"/>
              </a:rPr>
              <a:t>Be</a:t>
            </a:r>
            <a:r>
              <a:rPr sz="3200" spc="-15" dirty="0">
                <a:solidFill>
                  <a:srgbClr val="00FFCC"/>
                </a:solidFill>
                <a:latin typeface="Comic Sans MS"/>
                <a:cs typeface="Comic Sans MS"/>
              </a:rPr>
              <a:t> </a:t>
            </a:r>
            <a:r>
              <a:rPr sz="3200" spc="-5" dirty="0">
                <a:solidFill>
                  <a:srgbClr val="00FFCC"/>
                </a:solidFill>
                <a:latin typeface="Comic Sans MS"/>
                <a:cs typeface="Comic Sans MS"/>
              </a:rPr>
              <a:t>Safe</a:t>
            </a:r>
            <a:endParaRPr sz="3200">
              <a:latin typeface="Comic Sans MS"/>
              <a:cs typeface="Comic Sans MS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65775" y="2209928"/>
            <a:ext cx="361950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202E-7 -1.76471E-6 L -0.18466 -0.05596 C -0.22285 -0.06842 -0.28062 -0.07516 -0.34138 -0.07516 C -0.41004 -0.07516 -0.46512 -0.06842 -0.50331 -0.05596 L -0.68782 -1.76471E-6 " pathEditMode="relative" rAng="0" ptsTypes="AAAAA">
                                      <p:cBhvr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391" y="-37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38037" y="6477000"/>
            <a:ext cx="5104044" cy="838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724650" y="6488429"/>
            <a:ext cx="1542415" cy="826769"/>
          </a:xfrm>
          <a:custGeom>
            <a:avLst/>
            <a:gdLst/>
            <a:ahLst/>
            <a:cxnLst/>
            <a:rect l="l" t="t" r="r" b="b"/>
            <a:pathLst>
              <a:path w="1542415" h="826770">
                <a:moveTo>
                  <a:pt x="1542398" y="826770"/>
                </a:moveTo>
                <a:lnTo>
                  <a:pt x="1314450" y="750570"/>
                </a:lnTo>
                <a:lnTo>
                  <a:pt x="1009650" y="592074"/>
                </a:lnTo>
                <a:lnTo>
                  <a:pt x="785622" y="586740"/>
                </a:lnTo>
                <a:lnTo>
                  <a:pt x="444246" y="394716"/>
                </a:lnTo>
                <a:lnTo>
                  <a:pt x="201929" y="104394"/>
                </a:lnTo>
                <a:lnTo>
                  <a:pt x="0" y="0"/>
                </a:lnTo>
                <a:lnTo>
                  <a:pt x="35051" y="41148"/>
                </a:lnTo>
                <a:lnTo>
                  <a:pt x="35051" y="166189"/>
                </a:lnTo>
                <a:lnTo>
                  <a:pt x="47244" y="188214"/>
                </a:lnTo>
                <a:lnTo>
                  <a:pt x="118872" y="385572"/>
                </a:lnTo>
                <a:lnTo>
                  <a:pt x="118872" y="641422"/>
                </a:lnTo>
                <a:lnTo>
                  <a:pt x="317753" y="521970"/>
                </a:lnTo>
                <a:lnTo>
                  <a:pt x="933091" y="826770"/>
                </a:lnTo>
                <a:lnTo>
                  <a:pt x="1542398" y="826770"/>
                </a:lnTo>
                <a:close/>
              </a:path>
              <a:path w="1542415" h="826770">
                <a:moveTo>
                  <a:pt x="35051" y="166189"/>
                </a:moveTo>
                <a:lnTo>
                  <a:pt x="35051" y="41148"/>
                </a:lnTo>
                <a:lnTo>
                  <a:pt x="0" y="102870"/>
                </a:lnTo>
                <a:lnTo>
                  <a:pt x="35051" y="166189"/>
                </a:lnTo>
                <a:close/>
              </a:path>
              <a:path w="1542415" h="826770">
                <a:moveTo>
                  <a:pt x="118872" y="641422"/>
                </a:moveTo>
                <a:lnTo>
                  <a:pt x="118872" y="385572"/>
                </a:lnTo>
                <a:lnTo>
                  <a:pt x="71627" y="669798"/>
                </a:lnTo>
                <a:lnTo>
                  <a:pt x="118872" y="641422"/>
                </a:lnTo>
                <a:close/>
              </a:path>
            </a:pathLst>
          </a:custGeom>
          <a:solidFill>
            <a:srgbClr val="4634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706873" y="6477000"/>
            <a:ext cx="295910" cy="627380"/>
          </a:xfrm>
          <a:custGeom>
            <a:avLst/>
            <a:gdLst/>
            <a:ahLst/>
            <a:cxnLst/>
            <a:rect l="l" t="t" r="r" b="b"/>
            <a:pathLst>
              <a:path w="295910" h="627379">
                <a:moveTo>
                  <a:pt x="76200" y="438311"/>
                </a:moveTo>
                <a:lnTo>
                  <a:pt x="76200" y="288035"/>
                </a:lnTo>
                <a:lnTo>
                  <a:pt x="0" y="627126"/>
                </a:lnTo>
                <a:lnTo>
                  <a:pt x="76200" y="438311"/>
                </a:lnTo>
                <a:close/>
              </a:path>
              <a:path w="295910" h="627379">
                <a:moveTo>
                  <a:pt x="86105" y="413766"/>
                </a:moveTo>
                <a:lnTo>
                  <a:pt x="86105" y="32003"/>
                </a:lnTo>
                <a:lnTo>
                  <a:pt x="38100" y="53340"/>
                </a:lnTo>
                <a:lnTo>
                  <a:pt x="28955" y="117348"/>
                </a:lnTo>
                <a:lnTo>
                  <a:pt x="67055" y="202692"/>
                </a:lnTo>
                <a:lnTo>
                  <a:pt x="76200" y="288035"/>
                </a:lnTo>
                <a:lnTo>
                  <a:pt x="76200" y="438311"/>
                </a:lnTo>
                <a:lnTo>
                  <a:pt x="86105" y="413766"/>
                </a:lnTo>
                <a:close/>
              </a:path>
              <a:path w="295910" h="627379">
                <a:moveTo>
                  <a:pt x="295655" y="117348"/>
                </a:moveTo>
                <a:lnTo>
                  <a:pt x="257555" y="106679"/>
                </a:lnTo>
                <a:lnTo>
                  <a:pt x="57150" y="0"/>
                </a:lnTo>
                <a:lnTo>
                  <a:pt x="86105" y="32003"/>
                </a:lnTo>
                <a:lnTo>
                  <a:pt x="86105" y="413766"/>
                </a:lnTo>
                <a:lnTo>
                  <a:pt x="133350" y="384048"/>
                </a:lnTo>
                <a:lnTo>
                  <a:pt x="200405" y="224027"/>
                </a:lnTo>
                <a:lnTo>
                  <a:pt x="228600" y="213359"/>
                </a:lnTo>
                <a:lnTo>
                  <a:pt x="228600" y="160020"/>
                </a:lnTo>
                <a:lnTo>
                  <a:pt x="295655" y="117348"/>
                </a:lnTo>
                <a:close/>
              </a:path>
            </a:pathLst>
          </a:custGeom>
          <a:solidFill>
            <a:srgbClr val="4634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266944" y="6637019"/>
            <a:ext cx="600710" cy="430530"/>
          </a:xfrm>
          <a:custGeom>
            <a:avLst/>
            <a:gdLst/>
            <a:ahLst/>
            <a:cxnLst/>
            <a:rect l="l" t="t" r="r" b="b"/>
            <a:pathLst>
              <a:path w="600710" h="430529">
                <a:moveTo>
                  <a:pt x="600455" y="121157"/>
                </a:moveTo>
                <a:lnTo>
                  <a:pt x="398525" y="149351"/>
                </a:lnTo>
                <a:lnTo>
                  <a:pt x="143255" y="86105"/>
                </a:lnTo>
                <a:lnTo>
                  <a:pt x="28955" y="0"/>
                </a:lnTo>
                <a:lnTo>
                  <a:pt x="19050" y="20574"/>
                </a:lnTo>
                <a:lnTo>
                  <a:pt x="0" y="64007"/>
                </a:lnTo>
                <a:lnTo>
                  <a:pt x="95250" y="192024"/>
                </a:lnTo>
                <a:lnTo>
                  <a:pt x="461009" y="411760"/>
                </a:lnTo>
                <a:lnTo>
                  <a:pt x="461009" y="220979"/>
                </a:lnTo>
                <a:lnTo>
                  <a:pt x="600455" y="121157"/>
                </a:lnTo>
                <a:close/>
              </a:path>
              <a:path w="600710" h="430529">
                <a:moveTo>
                  <a:pt x="492251" y="430529"/>
                </a:moveTo>
                <a:lnTo>
                  <a:pt x="461009" y="220979"/>
                </a:lnTo>
                <a:lnTo>
                  <a:pt x="461009" y="411760"/>
                </a:lnTo>
                <a:lnTo>
                  <a:pt x="492251" y="430529"/>
                </a:lnTo>
                <a:close/>
              </a:path>
            </a:pathLst>
          </a:custGeom>
          <a:solidFill>
            <a:srgbClr val="4634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216396" y="6594347"/>
            <a:ext cx="246379" cy="117475"/>
          </a:xfrm>
          <a:custGeom>
            <a:avLst/>
            <a:gdLst/>
            <a:ahLst/>
            <a:cxnLst/>
            <a:rect l="l" t="t" r="r" b="b"/>
            <a:pathLst>
              <a:path w="246379" h="117475">
                <a:moveTo>
                  <a:pt x="236981" y="0"/>
                </a:moveTo>
                <a:lnTo>
                  <a:pt x="0" y="0"/>
                </a:lnTo>
                <a:lnTo>
                  <a:pt x="9905" y="10668"/>
                </a:lnTo>
                <a:lnTo>
                  <a:pt x="9905" y="47776"/>
                </a:lnTo>
                <a:lnTo>
                  <a:pt x="124205" y="106679"/>
                </a:lnTo>
                <a:lnTo>
                  <a:pt x="152400" y="74675"/>
                </a:lnTo>
                <a:lnTo>
                  <a:pt x="200405" y="96532"/>
                </a:lnTo>
                <a:lnTo>
                  <a:pt x="200405" y="42672"/>
                </a:lnTo>
                <a:lnTo>
                  <a:pt x="236981" y="0"/>
                </a:lnTo>
                <a:close/>
              </a:path>
              <a:path w="246379" h="117475">
                <a:moveTo>
                  <a:pt x="9905" y="47776"/>
                </a:moveTo>
                <a:lnTo>
                  <a:pt x="9905" y="32003"/>
                </a:lnTo>
                <a:lnTo>
                  <a:pt x="0" y="42672"/>
                </a:lnTo>
                <a:lnTo>
                  <a:pt x="9905" y="47776"/>
                </a:lnTo>
                <a:close/>
              </a:path>
              <a:path w="246379" h="117475">
                <a:moveTo>
                  <a:pt x="246125" y="117348"/>
                </a:moveTo>
                <a:lnTo>
                  <a:pt x="200405" y="42672"/>
                </a:lnTo>
                <a:lnTo>
                  <a:pt x="200405" y="96532"/>
                </a:lnTo>
                <a:lnTo>
                  <a:pt x="246125" y="117348"/>
                </a:lnTo>
                <a:close/>
              </a:path>
            </a:pathLst>
          </a:custGeom>
          <a:solidFill>
            <a:srgbClr val="4634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403597" y="6583680"/>
            <a:ext cx="67310" cy="128270"/>
          </a:xfrm>
          <a:custGeom>
            <a:avLst/>
            <a:gdLst/>
            <a:ahLst/>
            <a:cxnLst/>
            <a:rect l="l" t="t" r="r" b="b"/>
            <a:pathLst>
              <a:path w="67310" h="128270">
                <a:moveTo>
                  <a:pt x="67055" y="0"/>
                </a:moveTo>
                <a:lnTo>
                  <a:pt x="57150" y="10668"/>
                </a:lnTo>
                <a:lnTo>
                  <a:pt x="19050" y="10668"/>
                </a:lnTo>
                <a:lnTo>
                  <a:pt x="0" y="32003"/>
                </a:lnTo>
                <a:lnTo>
                  <a:pt x="9905" y="64008"/>
                </a:lnTo>
                <a:lnTo>
                  <a:pt x="19050" y="128016"/>
                </a:lnTo>
                <a:lnTo>
                  <a:pt x="48005" y="102277"/>
                </a:lnTo>
                <a:lnTo>
                  <a:pt x="48005" y="32003"/>
                </a:lnTo>
                <a:lnTo>
                  <a:pt x="67055" y="0"/>
                </a:lnTo>
                <a:close/>
              </a:path>
              <a:path w="67310" h="128270">
                <a:moveTo>
                  <a:pt x="67055" y="85344"/>
                </a:moveTo>
                <a:lnTo>
                  <a:pt x="48005" y="32003"/>
                </a:lnTo>
                <a:lnTo>
                  <a:pt x="48005" y="102277"/>
                </a:lnTo>
                <a:lnTo>
                  <a:pt x="67055" y="85344"/>
                </a:lnTo>
                <a:close/>
              </a:path>
            </a:pathLst>
          </a:custGeom>
          <a:solidFill>
            <a:srgbClr val="4634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7200" y="6505956"/>
            <a:ext cx="6227355" cy="8092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356104" y="6478523"/>
            <a:ext cx="579120" cy="462280"/>
          </a:xfrm>
          <a:custGeom>
            <a:avLst/>
            <a:gdLst/>
            <a:ahLst/>
            <a:cxnLst/>
            <a:rect l="l" t="t" r="r" b="b"/>
            <a:pathLst>
              <a:path w="579119" h="462279">
                <a:moveTo>
                  <a:pt x="579119" y="212598"/>
                </a:moveTo>
                <a:lnTo>
                  <a:pt x="569976" y="202692"/>
                </a:lnTo>
                <a:lnTo>
                  <a:pt x="531876" y="183642"/>
                </a:lnTo>
                <a:lnTo>
                  <a:pt x="474725" y="144779"/>
                </a:lnTo>
                <a:lnTo>
                  <a:pt x="430618" y="125380"/>
                </a:lnTo>
                <a:lnTo>
                  <a:pt x="385964" y="106163"/>
                </a:lnTo>
                <a:lnTo>
                  <a:pt x="296245" y="67843"/>
                </a:lnTo>
                <a:lnTo>
                  <a:pt x="251795" y="48524"/>
                </a:lnTo>
                <a:lnTo>
                  <a:pt x="208025" y="28955"/>
                </a:lnTo>
                <a:lnTo>
                  <a:pt x="150875" y="28955"/>
                </a:lnTo>
                <a:lnTo>
                  <a:pt x="114300" y="19050"/>
                </a:lnTo>
                <a:lnTo>
                  <a:pt x="104393" y="19050"/>
                </a:lnTo>
                <a:lnTo>
                  <a:pt x="85343" y="9905"/>
                </a:lnTo>
                <a:lnTo>
                  <a:pt x="66293" y="0"/>
                </a:lnTo>
                <a:lnTo>
                  <a:pt x="47243" y="0"/>
                </a:lnTo>
                <a:lnTo>
                  <a:pt x="38100" y="38861"/>
                </a:lnTo>
                <a:lnTo>
                  <a:pt x="0" y="96774"/>
                </a:lnTo>
                <a:lnTo>
                  <a:pt x="104393" y="173735"/>
                </a:lnTo>
                <a:lnTo>
                  <a:pt x="227075" y="289559"/>
                </a:lnTo>
                <a:lnTo>
                  <a:pt x="303275" y="270509"/>
                </a:lnTo>
                <a:lnTo>
                  <a:pt x="483869" y="415795"/>
                </a:lnTo>
                <a:lnTo>
                  <a:pt x="483869" y="280416"/>
                </a:lnTo>
                <a:lnTo>
                  <a:pt x="579119" y="212598"/>
                </a:lnTo>
                <a:close/>
              </a:path>
              <a:path w="579119" h="462279">
                <a:moveTo>
                  <a:pt x="541019" y="461772"/>
                </a:moveTo>
                <a:lnTo>
                  <a:pt x="483869" y="280416"/>
                </a:lnTo>
                <a:lnTo>
                  <a:pt x="483869" y="415795"/>
                </a:lnTo>
                <a:lnTo>
                  <a:pt x="541019" y="461772"/>
                </a:lnTo>
                <a:close/>
              </a:path>
            </a:pathLst>
          </a:custGeom>
          <a:solidFill>
            <a:srgbClr val="4634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541776" y="6535673"/>
            <a:ext cx="3145155" cy="779780"/>
          </a:xfrm>
          <a:custGeom>
            <a:avLst/>
            <a:gdLst/>
            <a:ahLst/>
            <a:cxnLst/>
            <a:rect l="l" t="t" r="r" b="b"/>
            <a:pathLst>
              <a:path w="3145154" h="779779">
                <a:moveTo>
                  <a:pt x="3144746" y="779526"/>
                </a:moveTo>
                <a:lnTo>
                  <a:pt x="1072896" y="385572"/>
                </a:lnTo>
                <a:lnTo>
                  <a:pt x="816101" y="252222"/>
                </a:lnTo>
                <a:lnTo>
                  <a:pt x="674370" y="174498"/>
                </a:lnTo>
                <a:lnTo>
                  <a:pt x="579120" y="146303"/>
                </a:lnTo>
                <a:lnTo>
                  <a:pt x="445770" y="96774"/>
                </a:lnTo>
                <a:lnTo>
                  <a:pt x="294894" y="28955"/>
                </a:lnTo>
                <a:lnTo>
                  <a:pt x="218694" y="9905"/>
                </a:lnTo>
                <a:lnTo>
                  <a:pt x="152400" y="0"/>
                </a:lnTo>
                <a:lnTo>
                  <a:pt x="57150" y="0"/>
                </a:lnTo>
                <a:lnTo>
                  <a:pt x="19050" y="39624"/>
                </a:lnTo>
                <a:lnTo>
                  <a:pt x="0" y="203453"/>
                </a:lnTo>
                <a:lnTo>
                  <a:pt x="95250" y="165353"/>
                </a:lnTo>
                <a:lnTo>
                  <a:pt x="142494" y="212598"/>
                </a:lnTo>
                <a:lnTo>
                  <a:pt x="237744" y="243077"/>
                </a:lnTo>
                <a:lnTo>
                  <a:pt x="331470" y="433577"/>
                </a:lnTo>
                <a:lnTo>
                  <a:pt x="636270" y="569976"/>
                </a:lnTo>
                <a:lnTo>
                  <a:pt x="1233677" y="569976"/>
                </a:lnTo>
                <a:lnTo>
                  <a:pt x="3111016" y="779526"/>
                </a:lnTo>
                <a:lnTo>
                  <a:pt x="3144746" y="779526"/>
                </a:lnTo>
                <a:close/>
              </a:path>
            </a:pathLst>
          </a:custGeom>
          <a:solidFill>
            <a:srgbClr val="4634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74191" y="1828800"/>
            <a:ext cx="2700528" cy="52608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Be</a:t>
            </a:r>
            <a:r>
              <a:rPr spc="-55" dirty="0"/>
              <a:t> </a:t>
            </a:r>
            <a:r>
              <a:rPr spc="-10" dirty="0"/>
              <a:t>Respectful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384813" y="2378721"/>
            <a:ext cx="3921125" cy="20104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4400" spc="-5" dirty="0">
                <a:solidFill>
                  <a:srgbClr val="00FFCC"/>
                </a:solidFill>
                <a:latin typeface="Comic Sans MS"/>
                <a:cs typeface="Comic Sans MS"/>
              </a:rPr>
              <a:t>Be polite and  cooperate</a:t>
            </a:r>
            <a:r>
              <a:rPr sz="4400" spc="-75" dirty="0">
                <a:solidFill>
                  <a:srgbClr val="00FFCC"/>
                </a:solidFill>
                <a:latin typeface="Comic Sans MS"/>
                <a:cs typeface="Comic Sans MS"/>
              </a:rPr>
              <a:t> </a:t>
            </a:r>
            <a:r>
              <a:rPr sz="4400" spc="-5" dirty="0">
                <a:solidFill>
                  <a:srgbClr val="00FFCC"/>
                </a:solidFill>
                <a:latin typeface="Comic Sans MS"/>
                <a:cs typeface="Comic Sans MS"/>
              </a:rPr>
              <a:t>with  others.</a:t>
            </a:r>
            <a:endParaRPr sz="4400" dirty="0">
              <a:latin typeface="Comic Sans MS"/>
              <a:cs typeface="Comic Sans MS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2544067" y="2585265"/>
            <a:ext cx="1840746" cy="15973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45720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6705600" y="6720078"/>
            <a:ext cx="2895600" cy="5951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838037" y="6477000"/>
            <a:ext cx="5104044" cy="838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24650" y="6488429"/>
            <a:ext cx="1542415" cy="826769"/>
          </a:xfrm>
          <a:custGeom>
            <a:avLst/>
            <a:gdLst/>
            <a:ahLst/>
            <a:cxnLst/>
            <a:rect l="l" t="t" r="r" b="b"/>
            <a:pathLst>
              <a:path w="1542415" h="826770">
                <a:moveTo>
                  <a:pt x="1542398" y="826770"/>
                </a:moveTo>
                <a:lnTo>
                  <a:pt x="1314450" y="750570"/>
                </a:lnTo>
                <a:lnTo>
                  <a:pt x="1009650" y="592074"/>
                </a:lnTo>
                <a:lnTo>
                  <a:pt x="785622" y="586740"/>
                </a:lnTo>
                <a:lnTo>
                  <a:pt x="444246" y="394716"/>
                </a:lnTo>
                <a:lnTo>
                  <a:pt x="201929" y="104394"/>
                </a:lnTo>
                <a:lnTo>
                  <a:pt x="0" y="0"/>
                </a:lnTo>
                <a:lnTo>
                  <a:pt x="35051" y="41148"/>
                </a:lnTo>
                <a:lnTo>
                  <a:pt x="35051" y="166189"/>
                </a:lnTo>
                <a:lnTo>
                  <a:pt x="47244" y="188214"/>
                </a:lnTo>
                <a:lnTo>
                  <a:pt x="118872" y="385572"/>
                </a:lnTo>
                <a:lnTo>
                  <a:pt x="118872" y="641422"/>
                </a:lnTo>
                <a:lnTo>
                  <a:pt x="317753" y="521970"/>
                </a:lnTo>
                <a:lnTo>
                  <a:pt x="933091" y="826770"/>
                </a:lnTo>
                <a:lnTo>
                  <a:pt x="1542398" y="826770"/>
                </a:lnTo>
                <a:close/>
              </a:path>
              <a:path w="1542415" h="826770">
                <a:moveTo>
                  <a:pt x="35051" y="166189"/>
                </a:moveTo>
                <a:lnTo>
                  <a:pt x="35051" y="41148"/>
                </a:lnTo>
                <a:lnTo>
                  <a:pt x="0" y="102870"/>
                </a:lnTo>
                <a:lnTo>
                  <a:pt x="35051" y="166189"/>
                </a:lnTo>
                <a:close/>
              </a:path>
              <a:path w="1542415" h="826770">
                <a:moveTo>
                  <a:pt x="118872" y="641422"/>
                </a:moveTo>
                <a:lnTo>
                  <a:pt x="118872" y="385572"/>
                </a:lnTo>
                <a:lnTo>
                  <a:pt x="71627" y="669798"/>
                </a:lnTo>
                <a:lnTo>
                  <a:pt x="118872" y="641422"/>
                </a:lnTo>
                <a:close/>
              </a:path>
            </a:pathLst>
          </a:custGeom>
          <a:solidFill>
            <a:srgbClr val="4634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706873" y="6477000"/>
            <a:ext cx="295910" cy="627380"/>
          </a:xfrm>
          <a:custGeom>
            <a:avLst/>
            <a:gdLst/>
            <a:ahLst/>
            <a:cxnLst/>
            <a:rect l="l" t="t" r="r" b="b"/>
            <a:pathLst>
              <a:path w="295910" h="627379">
                <a:moveTo>
                  <a:pt x="76200" y="438311"/>
                </a:moveTo>
                <a:lnTo>
                  <a:pt x="76200" y="288035"/>
                </a:lnTo>
                <a:lnTo>
                  <a:pt x="0" y="627126"/>
                </a:lnTo>
                <a:lnTo>
                  <a:pt x="76200" y="438311"/>
                </a:lnTo>
                <a:close/>
              </a:path>
              <a:path w="295910" h="627379">
                <a:moveTo>
                  <a:pt x="86105" y="413766"/>
                </a:moveTo>
                <a:lnTo>
                  <a:pt x="86105" y="32003"/>
                </a:lnTo>
                <a:lnTo>
                  <a:pt x="38100" y="53340"/>
                </a:lnTo>
                <a:lnTo>
                  <a:pt x="28955" y="117348"/>
                </a:lnTo>
                <a:lnTo>
                  <a:pt x="67055" y="202692"/>
                </a:lnTo>
                <a:lnTo>
                  <a:pt x="76200" y="288035"/>
                </a:lnTo>
                <a:lnTo>
                  <a:pt x="76200" y="438311"/>
                </a:lnTo>
                <a:lnTo>
                  <a:pt x="86105" y="413766"/>
                </a:lnTo>
                <a:close/>
              </a:path>
              <a:path w="295910" h="627379">
                <a:moveTo>
                  <a:pt x="295655" y="117348"/>
                </a:moveTo>
                <a:lnTo>
                  <a:pt x="257555" y="106679"/>
                </a:lnTo>
                <a:lnTo>
                  <a:pt x="57150" y="0"/>
                </a:lnTo>
                <a:lnTo>
                  <a:pt x="86105" y="32003"/>
                </a:lnTo>
                <a:lnTo>
                  <a:pt x="86105" y="413766"/>
                </a:lnTo>
                <a:lnTo>
                  <a:pt x="133350" y="384048"/>
                </a:lnTo>
                <a:lnTo>
                  <a:pt x="200405" y="224027"/>
                </a:lnTo>
                <a:lnTo>
                  <a:pt x="228600" y="213359"/>
                </a:lnTo>
                <a:lnTo>
                  <a:pt x="228600" y="160020"/>
                </a:lnTo>
                <a:lnTo>
                  <a:pt x="295655" y="117348"/>
                </a:lnTo>
                <a:close/>
              </a:path>
            </a:pathLst>
          </a:custGeom>
          <a:solidFill>
            <a:srgbClr val="4634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66944" y="6637019"/>
            <a:ext cx="600710" cy="430530"/>
          </a:xfrm>
          <a:custGeom>
            <a:avLst/>
            <a:gdLst/>
            <a:ahLst/>
            <a:cxnLst/>
            <a:rect l="l" t="t" r="r" b="b"/>
            <a:pathLst>
              <a:path w="600710" h="430529">
                <a:moveTo>
                  <a:pt x="600455" y="121157"/>
                </a:moveTo>
                <a:lnTo>
                  <a:pt x="398525" y="149351"/>
                </a:lnTo>
                <a:lnTo>
                  <a:pt x="143255" y="86105"/>
                </a:lnTo>
                <a:lnTo>
                  <a:pt x="28955" y="0"/>
                </a:lnTo>
                <a:lnTo>
                  <a:pt x="19050" y="20574"/>
                </a:lnTo>
                <a:lnTo>
                  <a:pt x="0" y="64007"/>
                </a:lnTo>
                <a:lnTo>
                  <a:pt x="95250" y="192024"/>
                </a:lnTo>
                <a:lnTo>
                  <a:pt x="461009" y="411760"/>
                </a:lnTo>
                <a:lnTo>
                  <a:pt x="461009" y="220979"/>
                </a:lnTo>
                <a:lnTo>
                  <a:pt x="600455" y="121157"/>
                </a:lnTo>
                <a:close/>
              </a:path>
              <a:path w="600710" h="430529">
                <a:moveTo>
                  <a:pt x="492251" y="430529"/>
                </a:moveTo>
                <a:lnTo>
                  <a:pt x="461009" y="220979"/>
                </a:lnTo>
                <a:lnTo>
                  <a:pt x="461009" y="411760"/>
                </a:lnTo>
                <a:lnTo>
                  <a:pt x="492251" y="430529"/>
                </a:lnTo>
                <a:close/>
              </a:path>
            </a:pathLst>
          </a:custGeom>
          <a:solidFill>
            <a:srgbClr val="4634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216396" y="6594347"/>
            <a:ext cx="246379" cy="117475"/>
          </a:xfrm>
          <a:custGeom>
            <a:avLst/>
            <a:gdLst/>
            <a:ahLst/>
            <a:cxnLst/>
            <a:rect l="l" t="t" r="r" b="b"/>
            <a:pathLst>
              <a:path w="246379" h="117475">
                <a:moveTo>
                  <a:pt x="236981" y="0"/>
                </a:moveTo>
                <a:lnTo>
                  <a:pt x="0" y="0"/>
                </a:lnTo>
                <a:lnTo>
                  <a:pt x="9905" y="10668"/>
                </a:lnTo>
                <a:lnTo>
                  <a:pt x="9905" y="47776"/>
                </a:lnTo>
                <a:lnTo>
                  <a:pt x="124205" y="106679"/>
                </a:lnTo>
                <a:lnTo>
                  <a:pt x="152400" y="74675"/>
                </a:lnTo>
                <a:lnTo>
                  <a:pt x="200405" y="96532"/>
                </a:lnTo>
                <a:lnTo>
                  <a:pt x="200405" y="42672"/>
                </a:lnTo>
                <a:lnTo>
                  <a:pt x="236981" y="0"/>
                </a:lnTo>
                <a:close/>
              </a:path>
              <a:path w="246379" h="117475">
                <a:moveTo>
                  <a:pt x="9905" y="47776"/>
                </a:moveTo>
                <a:lnTo>
                  <a:pt x="9905" y="32003"/>
                </a:lnTo>
                <a:lnTo>
                  <a:pt x="0" y="42672"/>
                </a:lnTo>
                <a:lnTo>
                  <a:pt x="9905" y="47776"/>
                </a:lnTo>
                <a:close/>
              </a:path>
              <a:path w="246379" h="117475">
                <a:moveTo>
                  <a:pt x="246125" y="117348"/>
                </a:moveTo>
                <a:lnTo>
                  <a:pt x="200405" y="42672"/>
                </a:lnTo>
                <a:lnTo>
                  <a:pt x="200405" y="96532"/>
                </a:lnTo>
                <a:lnTo>
                  <a:pt x="246125" y="117348"/>
                </a:lnTo>
                <a:close/>
              </a:path>
            </a:pathLst>
          </a:custGeom>
          <a:solidFill>
            <a:srgbClr val="4634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403597" y="6583680"/>
            <a:ext cx="67310" cy="128270"/>
          </a:xfrm>
          <a:custGeom>
            <a:avLst/>
            <a:gdLst/>
            <a:ahLst/>
            <a:cxnLst/>
            <a:rect l="l" t="t" r="r" b="b"/>
            <a:pathLst>
              <a:path w="67310" h="128270">
                <a:moveTo>
                  <a:pt x="67055" y="0"/>
                </a:moveTo>
                <a:lnTo>
                  <a:pt x="57150" y="10668"/>
                </a:lnTo>
                <a:lnTo>
                  <a:pt x="19050" y="10668"/>
                </a:lnTo>
                <a:lnTo>
                  <a:pt x="0" y="32003"/>
                </a:lnTo>
                <a:lnTo>
                  <a:pt x="9905" y="64008"/>
                </a:lnTo>
                <a:lnTo>
                  <a:pt x="19050" y="128016"/>
                </a:lnTo>
                <a:lnTo>
                  <a:pt x="48005" y="102277"/>
                </a:lnTo>
                <a:lnTo>
                  <a:pt x="48005" y="32003"/>
                </a:lnTo>
                <a:lnTo>
                  <a:pt x="67055" y="0"/>
                </a:lnTo>
                <a:close/>
              </a:path>
              <a:path w="67310" h="128270">
                <a:moveTo>
                  <a:pt x="67055" y="85344"/>
                </a:moveTo>
                <a:lnTo>
                  <a:pt x="48005" y="32003"/>
                </a:lnTo>
                <a:lnTo>
                  <a:pt x="48005" y="102277"/>
                </a:lnTo>
                <a:lnTo>
                  <a:pt x="67055" y="85344"/>
                </a:lnTo>
                <a:close/>
              </a:path>
            </a:pathLst>
          </a:custGeom>
          <a:solidFill>
            <a:srgbClr val="4634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7200" y="6505956"/>
            <a:ext cx="6227355" cy="8092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56104" y="6478523"/>
            <a:ext cx="579120" cy="462280"/>
          </a:xfrm>
          <a:custGeom>
            <a:avLst/>
            <a:gdLst/>
            <a:ahLst/>
            <a:cxnLst/>
            <a:rect l="l" t="t" r="r" b="b"/>
            <a:pathLst>
              <a:path w="579119" h="462279">
                <a:moveTo>
                  <a:pt x="579119" y="212598"/>
                </a:moveTo>
                <a:lnTo>
                  <a:pt x="569976" y="202692"/>
                </a:lnTo>
                <a:lnTo>
                  <a:pt x="531876" y="183642"/>
                </a:lnTo>
                <a:lnTo>
                  <a:pt x="474725" y="144779"/>
                </a:lnTo>
                <a:lnTo>
                  <a:pt x="430618" y="125380"/>
                </a:lnTo>
                <a:lnTo>
                  <a:pt x="385964" y="106163"/>
                </a:lnTo>
                <a:lnTo>
                  <a:pt x="296245" y="67843"/>
                </a:lnTo>
                <a:lnTo>
                  <a:pt x="251795" y="48524"/>
                </a:lnTo>
                <a:lnTo>
                  <a:pt x="208025" y="28955"/>
                </a:lnTo>
                <a:lnTo>
                  <a:pt x="150875" y="28955"/>
                </a:lnTo>
                <a:lnTo>
                  <a:pt x="114300" y="19050"/>
                </a:lnTo>
                <a:lnTo>
                  <a:pt x="104393" y="19050"/>
                </a:lnTo>
                <a:lnTo>
                  <a:pt x="85343" y="9905"/>
                </a:lnTo>
                <a:lnTo>
                  <a:pt x="66293" y="0"/>
                </a:lnTo>
                <a:lnTo>
                  <a:pt x="47243" y="0"/>
                </a:lnTo>
                <a:lnTo>
                  <a:pt x="38100" y="38861"/>
                </a:lnTo>
                <a:lnTo>
                  <a:pt x="0" y="96774"/>
                </a:lnTo>
                <a:lnTo>
                  <a:pt x="104393" y="173735"/>
                </a:lnTo>
                <a:lnTo>
                  <a:pt x="227075" y="289559"/>
                </a:lnTo>
                <a:lnTo>
                  <a:pt x="303275" y="270509"/>
                </a:lnTo>
                <a:lnTo>
                  <a:pt x="483869" y="415795"/>
                </a:lnTo>
                <a:lnTo>
                  <a:pt x="483869" y="280416"/>
                </a:lnTo>
                <a:lnTo>
                  <a:pt x="579119" y="212598"/>
                </a:lnTo>
                <a:close/>
              </a:path>
              <a:path w="579119" h="462279">
                <a:moveTo>
                  <a:pt x="541019" y="461772"/>
                </a:moveTo>
                <a:lnTo>
                  <a:pt x="483869" y="280416"/>
                </a:lnTo>
                <a:lnTo>
                  <a:pt x="483869" y="415795"/>
                </a:lnTo>
                <a:lnTo>
                  <a:pt x="541019" y="461772"/>
                </a:lnTo>
                <a:close/>
              </a:path>
            </a:pathLst>
          </a:custGeom>
          <a:solidFill>
            <a:srgbClr val="4634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541776" y="6535673"/>
            <a:ext cx="3145155" cy="779780"/>
          </a:xfrm>
          <a:custGeom>
            <a:avLst/>
            <a:gdLst/>
            <a:ahLst/>
            <a:cxnLst/>
            <a:rect l="l" t="t" r="r" b="b"/>
            <a:pathLst>
              <a:path w="3145154" h="779779">
                <a:moveTo>
                  <a:pt x="3144746" y="779526"/>
                </a:moveTo>
                <a:lnTo>
                  <a:pt x="1072896" y="385572"/>
                </a:lnTo>
                <a:lnTo>
                  <a:pt x="816101" y="252222"/>
                </a:lnTo>
                <a:lnTo>
                  <a:pt x="674370" y="174498"/>
                </a:lnTo>
                <a:lnTo>
                  <a:pt x="579120" y="146303"/>
                </a:lnTo>
                <a:lnTo>
                  <a:pt x="445770" y="96774"/>
                </a:lnTo>
                <a:lnTo>
                  <a:pt x="294894" y="28955"/>
                </a:lnTo>
                <a:lnTo>
                  <a:pt x="218694" y="9905"/>
                </a:lnTo>
                <a:lnTo>
                  <a:pt x="152400" y="0"/>
                </a:lnTo>
                <a:lnTo>
                  <a:pt x="57150" y="0"/>
                </a:lnTo>
                <a:lnTo>
                  <a:pt x="19050" y="39624"/>
                </a:lnTo>
                <a:lnTo>
                  <a:pt x="0" y="203453"/>
                </a:lnTo>
                <a:lnTo>
                  <a:pt x="95250" y="165353"/>
                </a:lnTo>
                <a:lnTo>
                  <a:pt x="142494" y="212598"/>
                </a:lnTo>
                <a:lnTo>
                  <a:pt x="237744" y="243077"/>
                </a:lnTo>
                <a:lnTo>
                  <a:pt x="331470" y="433577"/>
                </a:lnTo>
                <a:lnTo>
                  <a:pt x="636270" y="569976"/>
                </a:lnTo>
                <a:lnTo>
                  <a:pt x="1233677" y="569976"/>
                </a:lnTo>
                <a:lnTo>
                  <a:pt x="3111016" y="779526"/>
                </a:lnTo>
                <a:lnTo>
                  <a:pt x="3144746" y="779526"/>
                </a:lnTo>
                <a:close/>
              </a:path>
            </a:pathLst>
          </a:custGeom>
          <a:solidFill>
            <a:srgbClr val="4634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84325" y="1764792"/>
            <a:ext cx="2725674" cy="519607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236187" y="662147"/>
            <a:ext cx="7586024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5095">
              <a:lnSpc>
                <a:spcPct val="100000"/>
              </a:lnSpc>
            </a:pPr>
            <a:r>
              <a:rPr dirty="0"/>
              <a:t>Follow</a:t>
            </a:r>
            <a:r>
              <a:rPr spc="-110" dirty="0"/>
              <a:t> </a:t>
            </a:r>
            <a:r>
              <a:rPr dirty="0" smtClean="0"/>
              <a:t>Directions</a:t>
            </a:r>
            <a:endParaRPr dirty="0"/>
          </a:p>
        </p:txBody>
      </p:sp>
      <p:sp>
        <p:nvSpPr>
          <p:cNvPr id="15" name="object 15"/>
          <p:cNvSpPr txBox="1"/>
          <p:nvPr/>
        </p:nvSpPr>
        <p:spPr>
          <a:xfrm>
            <a:off x="5599430" y="1650961"/>
            <a:ext cx="3792854" cy="22442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27050" marR="5080" indent="-514350">
              <a:lnSpc>
                <a:spcPct val="100000"/>
              </a:lnSpc>
              <a:tabLst>
                <a:tab pos="526415" algn="l"/>
              </a:tabLst>
            </a:pPr>
            <a:endParaRPr sz="2800" dirty="0" smtClean="0">
              <a:latin typeface="Comic Sans MS"/>
              <a:cs typeface="Comic Sans MS"/>
            </a:endParaRPr>
          </a:p>
          <a:p>
            <a:pPr marL="527050" marR="10795" indent="-514350">
              <a:lnSpc>
                <a:spcPct val="100000"/>
              </a:lnSpc>
              <a:spcBef>
                <a:spcPts val="670"/>
              </a:spcBef>
              <a:tabLst>
                <a:tab pos="526415" algn="l"/>
              </a:tabLst>
            </a:pPr>
            <a:r>
              <a:rPr sz="2800" dirty="0" smtClean="0">
                <a:solidFill>
                  <a:srgbClr val="E3E3FF"/>
                </a:solidFill>
                <a:latin typeface="Webdings"/>
                <a:cs typeface="Webdings"/>
              </a:rPr>
              <a:t>�</a:t>
            </a:r>
            <a:r>
              <a:rPr sz="2800" dirty="0" smtClean="0">
                <a:solidFill>
                  <a:srgbClr val="E3E3FF"/>
                </a:solidFill>
                <a:latin typeface="Times New Roman"/>
                <a:cs typeface="Times New Roman"/>
              </a:rPr>
              <a:t>	</a:t>
            </a:r>
            <a:r>
              <a:rPr lang="en-US" sz="2800" dirty="0">
                <a:solidFill>
                  <a:srgbClr val="00FFCC"/>
                </a:solidFill>
                <a:latin typeface="Comic Sans MS"/>
                <a:cs typeface="Times New Roman"/>
              </a:rPr>
              <a:t>T</a:t>
            </a:r>
            <a:r>
              <a:rPr lang="en-US" sz="2800" dirty="0" smtClean="0">
                <a:solidFill>
                  <a:srgbClr val="00FFCC"/>
                </a:solidFill>
                <a:latin typeface="Comic Sans MS"/>
                <a:cs typeface="Comic Sans MS"/>
              </a:rPr>
              <a:t>eachers and other adults help you stay safe, so pay attention</a:t>
            </a:r>
            <a:endParaRPr sz="2800" dirty="0">
              <a:latin typeface="Comic Sans MS"/>
              <a:cs typeface="Comic Sans MS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18589" y="3130473"/>
            <a:ext cx="3621338" cy="3810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8182E-6 -0.08027 L -0.11931 0.0192 C -0.14409 0.04166 -0.18134 0.05392 -0.22064 0.05392 C -0.26499 0.05392 -0.30066 0.04166 -0.32544 0.0192 L -0.4446 -0.08027 " pathEditMode="relative" rAng="0" ptsTypes="AAAAA">
                                      <p:cBhvr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38" y="6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199" y="457198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6705600" y="6720078"/>
            <a:ext cx="2895600" cy="5951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838037" y="6477000"/>
            <a:ext cx="5104044" cy="838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24650" y="6488429"/>
            <a:ext cx="1542415" cy="826769"/>
          </a:xfrm>
          <a:custGeom>
            <a:avLst/>
            <a:gdLst/>
            <a:ahLst/>
            <a:cxnLst/>
            <a:rect l="l" t="t" r="r" b="b"/>
            <a:pathLst>
              <a:path w="1542415" h="826770">
                <a:moveTo>
                  <a:pt x="1542398" y="826770"/>
                </a:moveTo>
                <a:lnTo>
                  <a:pt x="1314450" y="750570"/>
                </a:lnTo>
                <a:lnTo>
                  <a:pt x="1009650" y="592074"/>
                </a:lnTo>
                <a:lnTo>
                  <a:pt x="785622" y="586740"/>
                </a:lnTo>
                <a:lnTo>
                  <a:pt x="444246" y="394716"/>
                </a:lnTo>
                <a:lnTo>
                  <a:pt x="201929" y="104394"/>
                </a:lnTo>
                <a:lnTo>
                  <a:pt x="0" y="0"/>
                </a:lnTo>
                <a:lnTo>
                  <a:pt x="35051" y="41148"/>
                </a:lnTo>
                <a:lnTo>
                  <a:pt x="35051" y="166189"/>
                </a:lnTo>
                <a:lnTo>
                  <a:pt x="47244" y="188214"/>
                </a:lnTo>
                <a:lnTo>
                  <a:pt x="118872" y="385572"/>
                </a:lnTo>
                <a:lnTo>
                  <a:pt x="118872" y="641422"/>
                </a:lnTo>
                <a:lnTo>
                  <a:pt x="317753" y="521970"/>
                </a:lnTo>
                <a:lnTo>
                  <a:pt x="933091" y="826770"/>
                </a:lnTo>
                <a:lnTo>
                  <a:pt x="1542398" y="826770"/>
                </a:lnTo>
                <a:close/>
              </a:path>
              <a:path w="1542415" h="826770">
                <a:moveTo>
                  <a:pt x="35051" y="166189"/>
                </a:moveTo>
                <a:lnTo>
                  <a:pt x="35051" y="41148"/>
                </a:lnTo>
                <a:lnTo>
                  <a:pt x="0" y="102870"/>
                </a:lnTo>
                <a:lnTo>
                  <a:pt x="35051" y="166189"/>
                </a:lnTo>
                <a:close/>
              </a:path>
              <a:path w="1542415" h="826770">
                <a:moveTo>
                  <a:pt x="118872" y="641422"/>
                </a:moveTo>
                <a:lnTo>
                  <a:pt x="118872" y="385572"/>
                </a:lnTo>
                <a:lnTo>
                  <a:pt x="71627" y="669798"/>
                </a:lnTo>
                <a:lnTo>
                  <a:pt x="118872" y="641422"/>
                </a:lnTo>
                <a:close/>
              </a:path>
            </a:pathLst>
          </a:custGeom>
          <a:solidFill>
            <a:srgbClr val="4634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706873" y="6477000"/>
            <a:ext cx="295910" cy="627380"/>
          </a:xfrm>
          <a:custGeom>
            <a:avLst/>
            <a:gdLst/>
            <a:ahLst/>
            <a:cxnLst/>
            <a:rect l="l" t="t" r="r" b="b"/>
            <a:pathLst>
              <a:path w="295910" h="627379">
                <a:moveTo>
                  <a:pt x="76200" y="438311"/>
                </a:moveTo>
                <a:lnTo>
                  <a:pt x="76200" y="288035"/>
                </a:lnTo>
                <a:lnTo>
                  <a:pt x="0" y="627126"/>
                </a:lnTo>
                <a:lnTo>
                  <a:pt x="76200" y="438311"/>
                </a:lnTo>
                <a:close/>
              </a:path>
              <a:path w="295910" h="627379">
                <a:moveTo>
                  <a:pt x="86105" y="413766"/>
                </a:moveTo>
                <a:lnTo>
                  <a:pt x="86105" y="32003"/>
                </a:lnTo>
                <a:lnTo>
                  <a:pt x="38100" y="53340"/>
                </a:lnTo>
                <a:lnTo>
                  <a:pt x="28955" y="117348"/>
                </a:lnTo>
                <a:lnTo>
                  <a:pt x="67055" y="202692"/>
                </a:lnTo>
                <a:lnTo>
                  <a:pt x="76200" y="288035"/>
                </a:lnTo>
                <a:lnTo>
                  <a:pt x="76200" y="438311"/>
                </a:lnTo>
                <a:lnTo>
                  <a:pt x="86105" y="413766"/>
                </a:lnTo>
                <a:close/>
              </a:path>
              <a:path w="295910" h="627379">
                <a:moveTo>
                  <a:pt x="295655" y="117348"/>
                </a:moveTo>
                <a:lnTo>
                  <a:pt x="257555" y="106679"/>
                </a:lnTo>
                <a:lnTo>
                  <a:pt x="57150" y="0"/>
                </a:lnTo>
                <a:lnTo>
                  <a:pt x="86105" y="32003"/>
                </a:lnTo>
                <a:lnTo>
                  <a:pt x="86105" y="413766"/>
                </a:lnTo>
                <a:lnTo>
                  <a:pt x="133350" y="384048"/>
                </a:lnTo>
                <a:lnTo>
                  <a:pt x="200405" y="224027"/>
                </a:lnTo>
                <a:lnTo>
                  <a:pt x="228600" y="213359"/>
                </a:lnTo>
                <a:lnTo>
                  <a:pt x="228600" y="160020"/>
                </a:lnTo>
                <a:lnTo>
                  <a:pt x="295655" y="117348"/>
                </a:lnTo>
                <a:close/>
              </a:path>
            </a:pathLst>
          </a:custGeom>
          <a:solidFill>
            <a:srgbClr val="4634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66944" y="6637019"/>
            <a:ext cx="600710" cy="430530"/>
          </a:xfrm>
          <a:custGeom>
            <a:avLst/>
            <a:gdLst/>
            <a:ahLst/>
            <a:cxnLst/>
            <a:rect l="l" t="t" r="r" b="b"/>
            <a:pathLst>
              <a:path w="600710" h="430529">
                <a:moveTo>
                  <a:pt x="600455" y="121157"/>
                </a:moveTo>
                <a:lnTo>
                  <a:pt x="398525" y="149351"/>
                </a:lnTo>
                <a:lnTo>
                  <a:pt x="143255" y="86105"/>
                </a:lnTo>
                <a:lnTo>
                  <a:pt x="28955" y="0"/>
                </a:lnTo>
                <a:lnTo>
                  <a:pt x="19050" y="20574"/>
                </a:lnTo>
                <a:lnTo>
                  <a:pt x="0" y="64007"/>
                </a:lnTo>
                <a:lnTo>
                  <a:pt x="95250" y="192024"/>
                </a:lnTo>
                <a:lnTo>
                  <a:pt x="461009" y="411760"/>
                </a:lnTo>
                <a:lnTo>
                  <a:pt x="461009" y="220979"/>
                </a:lnTo>
                <a:lnTo>
                  <a:pt x="600455" y="121157"/>
                </a:lnTo>
                <a:close/>
              </a:path>
              <a:path w="600710" h="430529">
                <a:moveTo>
                  <a:pt x="492251" y="430529"/>
                </a:moveTo>
                <a:lnTo>
                  <a:pt x="461009" y="220979"/>
                </a:lnTo>
                <a:lnTo>
                  <a:pt x="461009" y="411760"/>
                </a:lnTo>
                <a:lnTo>
                  <a:pt x="492251" y="430529"/>
                </a:lnTo>
                <a:close/>
              </a:path>
            </a:pathLst>
          </a:custGeom>
          <a:solidFill>
            <a:srgbClr val="4634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216396" y="6594347"/>
            <a:ext cx="246379" cy="117475"/>
          </a:xfrm>
          <a:custGeom>
            <a:avLst/>
            <a:gdLst/>
            <a:ahLst/>
            <a:cxnLst/>
            <a:rect l="l" t="t" r="r" b="b"/>
            <a:pathLst>
              <a:path w="246379" h="117475">
                <a:moveTo>
                  <a:pt x="236981" y="0"/>
                </a:moveTo>
                <a:lnTo>
                  <a:pt x="0" y="0"/>
                </a:lnTo>
                <a:lnTo>
                  <a:pt x="9905" y="10668"/>
                </a:lnTo>
                <a:lnTo>
                  <a:pt x="9905" y="47776"/>
                </a:lnTo>
                <a:lnTo>
                  <a:pt x="124205" y="106679"/>
                </a:lnTo>
                <a:lnTo>
                  <a:pt x="152400" y="74675"/>
                </a:lnTo>
                <a:lnTo>
                  <a:pt x="200405" y="96532"/>
                </a:lnTo>
                <a:lnTo>
                  <a:pt x="200405" y="42672"/>
                </a:lnTo>
                <a:lnTo>
                  <a:pt x="236981" y="0"/>
                </a:lnTo>
                <a:close/>
              </a:path>
              <a:path w="246379" h="117475">
                <a:moveTo>
                  <a:pt x="9905" y="47776"/>
                </a:moveTo>
                <a:lnTo>
                  <a:pt x="9905" y="32003"/>
                </a:lnTo>
                <a:lnTo>
                  <a:pt x="0" y="42672"/>
                </a:lnTo>
                <a:lnTo>
                  <a:pt x="9905" y="47776"/>
                </a:lnTo>
                <a:close/>
              </a:path>
              <a:path w="246379" h="117475">
                <a:moveTo>
                  <a:pt x="246125" y="117348"/>
                </a:moveTo>
                <a:lnTo>
                  <a:pt x="200405" y="42672"/>
                </a:lnTo>
                <a:lnTo>
                  <a:pt x="200405" y="96532"/>
                </a:lnTo>
                <a:lnTo>
                  <a:pt x="246125" y="117348"/>
                </a:lnTo>
                <a:close/>
              </a:path>
            </a:pathLst>
          </a:custGeom>
          <a:solidFill>
            <a:srgbClr val="4634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403597" y="6583680"/>
            <a:ext cx="67310" cy="128270"/>
          </a:xfrm>
          <a:custGeom>
            <a:avLst/>
            <a:gdLst/>
            <a:ahLst/>
            <a:cxnLst/>
            <a:rect l="l" t="t" r="r" b="b"/>
            <a:pathLst>
              <a:path w="67310" h="128270">
                <a:moveTo>
                  <a:pt x="67055" y="0"/>
                </a:moveTo>
                <a:lnTo>
                  <a:pt x="57150" y="10668"/>
                </a:lnTo>
                <a:lnTo>
                  <a:pt x="19050" y="10668"/>
                </a:lnTo>
                <a:lnTo>
                  <a:pt x="0" y="32003"/>
                </a:lnTo>
                <a:lnTo>
                  <a:pt x="9905" y="64008"/>
                </a:lnTo>
                <a:lnTo>
                  <a:pt x="19050" y="128016"/>
                </a:lnTo>
                <a:lnTo>
                  <a:pt x="48005" y="102277"/>
                </a:lnTo>
                <a:lnTo>
                  <a:pt x="48005" y="32003"/>
                </a:lnTo>
                <a:lnTo>
                  <a:pt x="67055" y="0"/>
                </a:lnTo>
                <a:close/>
              </a:path>
              <a:path w="67310" h="128270">
                <a:moveTo>
                  <a:pt x="67055" y="85344"/>
                </a:moveTo>
                <a:lnTo>
                  <a:pt x="48005" y="32003"/>
                </a:lnTo>
                <a:lnTo>
                  <a:pt x="48005" y="102277"/>
                </a:lnTo>
                <a:lnTo>
                  <a:pt x="67055" y="85344"/>
                </a:lnTo>
                <a:close/>
              </a:path>
            </a:pathLst>
          </a:custGeom>
          <a:solidFill>
            <a:srgbClr val="4634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7200" y="6505956"/>
            <a:ext cx="6227355" cy="8092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56104" y="6478523"/>
            <a:ext cx="579120" cy="462280"/>
          </a:xfrm>
          <a:custGeom>
            <a:avLst/>
            <a:gdLst/>
            <a:ahLst/>
            <a:cxnLst/>
            <a:rect l="l" t="t" r="r" b="b"/>
            <a:pathLst>
              <a:path w="579119" h="462279">
                <a:moveTo>
                  <a:pt x="579119" y="212598"/>
                </a:moveTo>
                <a:lnTo>
                  <a:pt x="569976" y="202692"/>
                </a:lnTo>
                <a:lnTo>
                  <a:pt x="531876" y="183642"/>
                </a:lnTo>
                <a:lnTo>
                  <a:pt x="474725" y="144779"/>
                </a:lnTo>
                <a:lnTo>
                  <a:pt x="430618" y="125380"/>
                </a:lnTo>
                <a:lnTo>
                  <a:pt x="385964" y="106163"/>
                </a:lnTo>
                <a:lnTo>
                  <a:pt x="296245" y="67843"/>
                </a:lnTo>
                <a:lnTo>
                  <a:pt x="251795" y="48524"/>
                </a:lnTo>
                <a:lnTo>
                  <a:pt x="208025" y="28955"/>
                </a:lnTo>
                <a:lnTo>
                  <a:pt x="150875" y="28955"/>
                </a:lnTo>
                <a:lnTo>
                  <a:pt x="114300" y="19050"/>
                </a:lnTo>
                <a:lnTo>
                  <a:pt x="104393" y="19050"/>
                </a:lnTo>
                <a:lnTo>
                  <a:pt x="85343" y="9905"/>
                </a:lnTo>
                <a:lnTo>
                  <a:pt x="66293" y="0"/>
                </a:lnTo>
                <a:lnTo>
                  <a:pt x="47243" y="0"/>
                </a:lnTo>
                <a:lnTo>
                  <a:pt x="38100" y="38861"/>
                </a:lnTo>
                <a:lnTo>
                  <a:pt x="0" y="96774"/>
                </a:lnTo>
                <a:lnTo>
                  <a:pt x="104393" y="173735"/>
                </a:lnTo>
                <a:lnTo>
                  <a:pt x="227075" y="289559"/>
                </a:lnTo>
                <a:lnTo>
                  <a:pt x="303275" y="270509"/>
                </a:lnTo>
                <a:lnTo>
                  <a:pt x="483869" y="415795"/>
                </a:lnTo>
                <a:lnTo>
                  <a:pt x="483869" y="280416"/>
                </a:lnTo>
                <a:lnTo>
                  <a:pt x="579119" y="212598"/>
                </a:lnTo>
                <a:close/>
              </a:path>
              <a:path w="579119" h="462279">
                <a:moveTo>
                  <a:pt x="541019" y="461772"/>
                </a:moveTo>
                <a:lnTo>
                  <a:pt x="483869" y="280416"/>
                </a:lnTo>
                <a:lnTo>
                  <a:pt x="483869" y="415795"/>
                </a:lnTo>
                <a:lnTo>
                  <a:pt x="541019" y="461772"/>
                </a:lnTo>
                <a:close/>
              </a:path>
            </a:pathLst>
          </a:custGeom>
          <a:solidFill>
            <a:srgbClr val="4634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541776" y="6535673"/>
            <a:ext cx="3145155" cy="779780"/>
          </a:xfrm>
          <a:custGeom>
            <a:avLst/>
            <a:gdLst/>
            <a:ahLst/>
            <a:cxnLst/>
            <a:rect l="l" t="t" r="r" b="b"/>
            <a:pathLst>
              <a:path w="3145154" h="779779">
                <a:moveTo>
                  <a:pt x="3144746" y="779526"/>
                </a:moveTo>
                <a:lnTo>
                  <a:pt x="1072896" y="385572"/>
                </a:lnTo>
                <a:lnTo>
                  <a:pt x="816101" y="252222"/>
                </a:lnTo>
                <a:lnTo>
                  <a:pt x="674370" y="174498"/>
                </a:lnTo>
                <a:lnTo>
                  <a:pt x="579120" y="146303"/>
                </a:lnTo>
                <a:lnTo>
                  <a:pt x="445770" y="96774"/>
                </a:lnTo>
                <a:lnTo>
                  <a:pt x="294894" y="28955"/>
                </a:lnTo>
                <a:lnTo>
                  <a:pt x="218694" y="9905"/>
                </a:lnTo>
                <a:lnTo>
                  <a:pt x="152400" y="0"/>
                </a:lnTo>
                <a:lnTo>
                  <a:pt x="57150" y="0"/>
                </a:lnTo>
                <a:lnTo>
                  <a:pt x="19050" y="39624"/>
                </a:lnTo>
                <a:lnTo>
                  <a:pt x="0" y="203453"/>
                </a:lnTo>
                <a:lnTo>
                  <a:pt x="95250" y="165353"/>
                </a:lnTo>
                <a:lnTo>
                  <a:pt x="142494" y="212598"/>
                </a:lnTo>
                <a:lnTo>
                  <a:pt x="237744" y="243077"/>
                </a:lnTo>
                <a:lnTo>
                  <a:pt x="331470" y="433577"/>
                </a:lnTo>
                <a:lnTo>
                  <a:pt x="636270" y="569976"/>
                </a:lnTo>
                <a:lnTo>
                  <a:pt x="1233677" y="569976"/>
                </a:lnTo>
                <a:lnTo>
                  <a:pt x="3111016" y="779526"/>
                </a:lnTo>
                <a:lnTo>
                  <a:pt x="3144746" y="779526"/>
                </a:lnTo>
                <a:close/>
              </a:path>
            </a:pathLst>
          </a:custGeom>
          <a:solidFill>
            <a:srgbClr val="4634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236187" y="662147"/>
            <a:ext cx="7586024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5095">
              <a:lnSpc>
                <a:spcPct val="100000"/>
              </a:lnSpc>
            </a:pPr>
            <a:r>
              <a:rPr lang="en-US" dirty="0" smtClean="0"/>
              <a:t>Be Responsible</a:t>
            </a:r>
            <a:endParaRPr dirty="0"/>
          </a:p>
        </p:txBody>
      </p:sp>
      <p:sp>
        <p:nvSpPr>
          <p:cNvPr id="15" name="object 15"/>
          <p:cNvSpPr txBox="1"/>
          <p:nvPr/>
        </p:nvSpPr>
        <p:spPr>
          <a:xfrm>
            <a:off x="5297497" y="1349252"/>
            <a:ext cx="3792854" cy="57990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27050" marR="5080" indent="-514350">
              <a:lnSpc>
                <a:spcPct val="100000"/>
              </a:lnSpc>
              <a:tabLst>
                <a:tab pos="526415" algn="l"/>
              </a:tabLst>
            </a:pPr>
            <a:endParaRPr sz="2800" dirty="0" smtClean="0">
              <a:latin typeface="Comic Sans MS"/>
              <a:cs typeface="Comic Sans MS"/>
            </a:endParaRPr>
          </a:p>
          <a:p>
            <a:pPr marL="527050" marR="10795" indent="-514350">
              <a:lnSpc>
                <a:spcPct val="100000"/>
              </a:lnSpc>
              <a:spcBef>
                <a:spcPts val="670"/>
              </a:spcBef>
              <a:tabLst>
                <a:tab pos="526415" algn="l"/>
              </a:tabLst>
            </a:pPr>
            <a:r>
              <a:rPr lang="en-US" sz="2800" dirty="0" smtClean="0">
                <a:solidFill>
                  <a:srgbClr val="00FFCC"/>
                </a:solidFill>
                <a:latin typeface="Comic Sans MS"/>
                <a:cs typeface="Times New Roman"/>
              </a:rPr>
              <a:t>Arrive on time:</a:t>
            </a:r>
          </a:p>
          <a:p>
            <a:pPr marL="527050" marR="10795" indent="-514350">
              <a:lnSpc>
                <a:spcPct val="100000"/>
              </a:lnSpc>
              <a:spcBef>
                <a:spcPts val="670"/>
              </a:spcBef>
              <a:tabLst>
                <a:tab pos="526415" algn="l"/>
              </a:tabLst>
            </a:pPr>
            <a:r>
              <a:rPr lang="en-US" sz="2800" dirty="0" smtClean="0">
                <a:solidFill>
                  <a:srgbClr val="00FFCC"/>
                </a:solidFill>
                <a:latin typeface="Comic Sans MS"/>
                <a:cs typeface="Times New Roman"/>
              </a:rPr>
              <a:t>	Supervision starts at 7:45</a:t>
            </a:r>
            <a:endParaRPr lang="en-US" sz="2800" dirty="0">
              <a:solidFill>
                <a:srgbClr val="00FFCC"/>
              </a:solidFill>
              <a:latin typeface="Comic Sans MS"/>
              <a:cs typeface="Times New Roman"/>
            </a:endParaRPr>
          </a:p>
          <a:p>
            <a:pPr marL="527050" marR="10795" indent="-514350">
              <a:lnSpc>
                <a:spcPct val="100000"/>
              </a:lnSpc>
              <a:spcBef>
                <a:spcPts val="670"/>
              </a:spcBef>
              <a:tabLst>
                <a:tab pos="526415" algn="l"/>
              </a:tabLst>
            </a:pPr>
            <a:r>
              <a:rPr lang="en-US" sz="2800" dirty="0">
                <a:solidFill>
                  <a:srgbClr val="00FFCC"/>
                </a:solidFill>
                <a:latin typeface="Comic Sans MS"/>
                <a:cs typeface="Times New Roman"/>
              </a:rPr>
              <a:t>L</a:t>
            </a:r>
            <a:r>
              <a:rPr lang="en-US" sz="2800" dirty="0" smtClean="0">
                <a:solidFill>
                  <a:srgbClr val="00FFCC"/>
                </a:solidFill>
                <a:latin typeface="Comic Sans MS"/>
                <a:cs typeface="Times New Roman"/>
              </a:rPr>
              <a:t>eave on time:</a:t>
            </a:r>
          </a:p>
          <a:p>
            <a:pPr marL="527050" marR="10795" indent="-514350">
              <a:lnSpc>
                <a:spcPct val="100000"/>
              </a:lnSpc>
              <a:spcBef>
                <a:spcPts val="670"/>
              </a:spcBef>
              <a:tabLst>
                <a:tab pos="526415" algn="l"/>
              </a:tabLst>
            </a:pPr>
            <a:r>
              <a:rPr lang="en-US" sz="2800" dirty="0">
                <a:solidFill>
                  <a:srgbClr val="00FFCC"/>
                </a:solidFill>
                <a:latin typeface="Comic Sans MS"/>
                <a:cs typeface="Times New Roman"/>
              </a:rPr>
              <a:t>	</a:t>
            </a:r>
            <a:r>
              <a:rPr lang="en-US" sz="2800" dirty="0" smtClean="0">
                <a:solidFill>
                  <a:srgbClr val="00FFCC"/>
                </a:solidFill>
                <a:latin typeface="Comic Sans MS"/>
                <a:cs typeface="Times New Roman"/>
              </a:rPr>
              <a:t>You will be released between 12:15 and 3:05</a:t>
            </a:r>
          </a:p>
          <a:p>
            <a:pPr marL="527050" marR="10795" indent="-514350">
              <a:lnSpc>
                <a:spcPct val="100000"/>
              </a:lnSpc>
              <a:spcBef>
                <a:spcPts val="670"/>
              </a:spcBef>
              <a:tabLst>
                <a:tab pos="526415" algn="l"/>
              </a:tabLst>
            </a:pPr>
            <a:r>
              <a:rPr lang="en-US" sz="2800" dirty="0" smtClean="0">
                <a:solidFill>
                  <a:srgbClr val="00FFCC"/>
                </a:solidFill>
                <a:latin typeface="Comic Sans MS"/>
                <a:cs typeface="Times New Roman"/>
              </a:rPr>
              <a:t>Make sure to check YOUR bell schedule</a:t>
            </a:r>
          </a:p>
          <a:p>
            <a:pPr marL="527050" marR="10795" indent="-514350">
              <a:lnSpc>
                <a:spcPct val="100000"/>
              </a:lnSpc>
              <a:spcBef>
                <a:spcPts val="670"/>
              </a:spcBef>
              <a:tabLst>
                <a:tab pos="526415" algn="l"/>
              </a:tabLst>
            </a:pPr>
            <a:endParaRPr lang="en-US" sz="2800" dirty="0" smtClean="0">
              <a:solidFill>
                <a:srgbClr val="00FFCC"/>
              </a:solidFill>
              <a:latin typeface="Comic Sans MS"/>
              <a:cs typeface="Times New Roman"/>
            </a:endParaRPr>
          </a:p>
          <a:p>
            <a:pPr marL="527050" marR="10795" indent="-514350">
              <a:lnSpc>
                <a:spcPct val="100000"/>
              </a:lnSpc>
              <a:spcBef>
                <a:spcPts val="670"/>
              </a:spcBef>
              <a:tabLst>
                <a:tab pos="526415" algn="l"/>
              </a:tabLst>
            </a:pPr>
            <a:endParaRPr sz="2800" dirty="0">
              <a:latin typeface="Comic Sans MS"/>
              <a:cs typeface="Comic Sans MS"/>
            </a:endParaRPr>
          </a:p>
        </p:txBody>
      </p:sp>
      <p:sp>
        <p:nvSpPr>
          <p:cNvPr id="17" name="AutoShape 4" descr="Image result for dragonfly carto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5515" y="2026024"/>
            <a:ext cx="4840298" cy="4197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457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294 0.11764 L 0.47317 0.05535 L 0.63715 -0.19159 L 0.54277 -0.35539 L 0.68008 -0.46365 " pathEditMode="relative" ptsTypes="AAAAA">
                                      <p:cBhvr>
                                        <p:cTn id="1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45720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705600" y="6720078"/>
            <a:ext cx="2895600" cy="5951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838037" y="6477000"/>
            <a:ext cx="5104044" cy="838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24650" y="6488429"/>
            <a:ext cx="1542415" cy="826769"/>
          </a:xfrm>
          <a:custGeom>
            <a:avLst/>
            <a:gdLst/>
            <a:ahLst/>
            <a:cxnLst/>
            <a:rect l="l" t="t" r="r" b="b"/>
            <a:pathLst>
              <a:path w="1542415" h="826770">
                <a:moveTo>
                  <a:pt x="1542398" y="826770"/>
                </a:moveTo>
                <a:lnTo>
                  <a:pt x="1314450" y="750570"/>
                </a:lnTo>
                <a:lnTo>
                  <a:pt x="1009650" y="592074"/>
                </a:lnTo>
                <a:lnTo>
                  <a:pt x="785622" y="586740"/>
                </a:lnTo>
                <a:lnTo>
                  <a:pt x="444246" y="394716"/>
                </a:lnTo>
                <a:lnTo>
                  <a:pt x="201929" y="104394"/>
                </a:lnTo>
                <a:lnTo>
                  <a:pt x="0" y="0"/>
                </a:lnTo>
                <a:lnTo>
                  <a:pt x="35051" y="41148"/>
                </a:lnTo>
                <a:lnTo>
                  <a:pt x="35051" y="166189"/>
                </a:lnTo>
                <a:lnTo>
                  <a:pt x="47244" y="188214"/>
                </a:lnTo>
                <a:lnTo>
                  <a:pt x="118872" y="385572"/>
                </a:lnTo>
                <a:lnTo>
                  <a:pt x="118872" y="641422"/>
                </a:lnTo>
                <a:lnTo>
                  <a:pt x="317753" y="521970"/>
                </a:lnTo>
                <a:lnTo>
                  <a:pt x="933091" y="826770"/>
                </a:lnTo>
                <a:lnTo>
                  <a:pt x="1542398" y="826770"/>
                </a:lnTo>
                <a:close/>
              </a:path>
              <a:path w="1542415" h="826770">
                <a:moveTo>
                  <a:pt x="35051" y="166189"/>
                </a:moveTo>
                <a:lnTo>
                  <a:pt x="35051" y="41148"/>
                </a:lnTo>
                <a:lnTo>
                  <a:pt x="0" y="102870"/>
                </a:lnTo>
                <a:lnTo>
                  <a:pt x="35051" y="166189"/>
                </a:lnTo>
                <a:close/>
              </a:path>
              <a:path w="1542415" h="826770">
                <a:moveTo>
                  <a:pt x="118872" y="641422"/>
                </a:moveTo>
                <a:lnTo>
                  <a:pt x="118872" y="385572"/>
                </a:lnTo>
                <a:lnTo>
                  <a:pt x="71627" y="669798"/>
                </a:lnTo>
                <a:lnTo>
                  <a:pt x="118872" y="641422"/>
                </a:lnTo>
                <a:close/>
              </a:path>
            </a:pathLst>
          </a:custGeom>
          <a:solidFill>
            <a:srgbClr val="4634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706873" y="6477000"/>
            <a:ext cx="295910" cy="627380"/>
          </a:xfrm>
          <a:custGeom>
            <a:avLst/>
            <a:gdLst/>
            <a:ahLst/>
            <a:cxnLst/>
            <a:rect l="l" t="t" r="r" b="b"/>
            <a:pathLst>
              <a:path w="295910" h="627379">
                <a:moveTo>
                  <a:pt x="76200" y="438311"/>
                </a:moveTo>
                <a:lnTo>
                  <a:pt x="76200" y="288035"/>
                </a:lnTo>
                <a:lnTo>
                  <a:pt x="0" y="627126"/>
                </a:lnTo>
                <a:lnTo>
                  <a:pt x="76200" y="438311"/>
                </a:lnTo>
                <a:close/>
              </a:path>
              <a:path w="295910" h="627379">
                <a:moveTo>
                  <a:pt x="86105" y="413766"/>
                </a:moveTo>
                <a:lnTo>
                  <a:pt x="86105" y="32003"/>
                </a:lnTo>
                <a:lnTo>
                  <a:pt x="38100" y="53340"/>
                </a:lnTo>
                <a:lnTo>
                  <a:pt x="28955" y="117348"/>
                </a:lnTo>
                <a:lnTo>
                  <a:pt x="67055" y="202692"/>
                </a:lnTo>
                <a:lnTo>
                  <a:pt x="76200" y="288035"/>
                </a:lnTo>
                <a:lnTo>
                  <a:pt x="76200" y="438311"/>
                </a:lnTo>
                <a:lnTo>
                  <a:pt x="86105" y="413766"/>
                </a:lnTo>
                <a:close/>
              </a:path>
              <a:path w="295910" h="627379">
                <a:moveTo>
                  <a:pt x="295655" y="117348"/>
                </a:moveTo>
                <a:lnTo>
                  <a:pt x="257555" y="106679"/>
                </a:lnTo>
                <a:lnTo>
                  <a:pt x="57150" y="0"/>
                </a:lnTo>
                <a:lnTo>
                  <a:pt x="86105" y="32003"/>
                </a:lnTo>
                <a:lnTo>
                  <a:pt x="86105" y="413766"/>
                </a:lnTo>
                <a:lnTo>
                  <a:pt x="133350" y="384048"/>
                </a:lnTo>
                <a:lnTo>
                  <a:pt x="200405" y="224027"/>
                </a:lnTo>
                <a:lnTo>
                  <a:pt x="228600" y="213359"/>
                </a:lnTo>
                <a:lnTo>
                  <a:pt x="228600" y="160020"/>
                </a:lnTo>
                <a:lnTo>
                  <a:pt x="295655" y="117348"/>
                </a:lnTo>
                <a:close/>
              </a:path>
            </a:pathLst>
          </a:custGeom>
          <a:solidFill>
            <a:srgbClr val="4634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66944" y="6637019"/>
            <a:ext cx="600710" cy="430530"/>
          </a:xfrm>
          <a:custGeom>
            <a:avLst/>
            <a:gdLst/>
            <a:ahLst/>
            <a:cxnLst/>
            <a:rect l="l" t="t" r="r" b="b"/>
            <a:pathLst>
              <a:path w="600710" h="430529">
                <a:moveTo>
                  <a:pt x="600455" y="121157"/>
                </a:moveTo>
                <a:lnTo>
                  <a:pt x="398525" y="149351"/>
                </a:lnTo>
                <a:lnTo>
                  <a:pt x="143255" y="86105"/>
                </a:lnTo>
                <a:lnTo>
                  <a:pt x="28955" y="0"/>
                </a:lnTo>
                <a:lnTo>
                  <a:pt x="19050" y="20574"/>
                </a:lnTo>
                <a:lnTo>
                  <a:pt x="0" y="64007"/>
                </a:lnTo>
                <a:lnTo>
                  <a:pt x="95250" y="192024"/>
                </a:lnTo>
                <a:lnTo>
                  <a:pt x="461009" y="411760"/>
                </a:lnTo>
                <a:lnTo>
                  <a:pt x="461009" y="220979"/>
                </a:lnTo>
                <a:lnTo>
                  <a:pt x="600455" y="121157"/>
                </a:lnTo>
                <a:close/>
              </a:path>
              <a:path w="600710" h="430529">
                <a:moveTo>
                  <a:pt x="492251" y="430529"/>
                </a:moveTo>
                <a:lnTo>
                  <a:pt x="461009" y="220979"/>
                </a:lnTo>
                <a:lnTo>
                  <a:pt x="461009" y="411760"/>
                </a:lnTo>
                <a:lnTo>
                  <a:pt x="492251" y="430529"/>
                </a:lnTo>
                <a:close/>
              </a:path>
            </a:pathLst>
          </a:custGeom>
          <a:solidFill>
            <a:srgbClr val="4634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216396" y="6594347"/>
            <a:ext cx="246379" cy="117475"/>
          </a:xfrm>
          <a:custGeom>
            <a:avLst/>
            <a:gdLst/>
            <a:ahLst/>
            <a:cxnLst/>
            <a:rect l="l" t="t" r="r" b="b"/>
            <a:pathLst>
              <a:path w="246379" h="117475">
                <a:moveTo>
                  <a:pt x="236981" y="0"/>
                </a:moveTo>
                <a:lnTo>
                  <a:pt x="0" y="0"/>
                </a:lnTo>
                <a:lnTo>
                  <a:pt x="9905" y="10668"/>
                </a:lnTo>
                <a:lnTo>
                  <a:pt x="9905" y="47776"/>
                </a:lnTo>
                <a:lnTo>
                  <a:pt x="124205" y="106679"/>
                </a:lnTo>
                <a:lnTo>
                  <a:pt x="152400" y="74675"/>
                </a:lnTo>
                <a:lnTo>
                  <a:pt x="200405" y="96532"/>
                </a:lnTo>
                <a:lnTo>
                  <a:pt x="200405" y="42672"/>
                </a:lnTo>
                <a:lnTo>
                  <a:pt x="236981" y="0"/>
                </a:lnTo>
                <a:close/>
              </a:path>
              <a:path w="246379" h="117475">
                <a:moveTo>
                  <a:pt x="9905" y="47776"/>
                </a:moveTo>
                <a:lnTo>
                  <a:pt x="9905" y="32003"/>
                </a:lnTo>
                <a:lnTo>
                  <a:pt x="0" y="42672"/>
                </a:lnTo>
                <a:lnTo>
                  <a:pt x="9905" y="47776"/>
                </a:lnTo>
                <a:close/>
              </a:path>
              <a:path w="246379" h="117475">
                <a:moveTo>
                  <a:pt x="246125" y="117348"/>
                </a:moveTo>
                <a:lnTo>
                  <a:pt x="200405" y="42672"/>
                </a:lnTo>
                <a:lnTo>
                  <a:pt x="200405" y="96532"/>
                </a:lnTo>
                <a:lnTo>
                  <a:pt x="246125" y="117348"/>
                </a:lnTo>
                <a:close/>
              </a:path>
            </a:pathLst>
          </a:custGeom>
          <a:solidFill>
            <a:srgbClr val="4634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403597" y="6583680"/>
            <a:ext cx="67310" cy="128270"/>
          </a:xfrm>
          <a:custGeom>
            <a:avLst/>
            <a:gdLst/>
            <a:ahLst/>
            <a:cxnLst/>
            <a:rect l="l" t="t" r="r" b="b"/>
            <a:pathLst>
              <a:path w="67310" h="128270">
                <a:moveTo>
                  <a:pt x="67055" y="0"/>
                </a:moveTo>
                <a:lnTo>
                  <a:pt x="57150" y="10668"/>
                </a:lnTo>
                <a:lnTo>
                  <a:pt x="19050" y="10668"/>
                </a:lnTo>
                <a:lnTo>
                  <a:pt x="0" y="32003"/>
                </a:lnTo>
                <a:lnTo>
                  <a:pt x="9905" y="64008"/>
                </a:lnTo>
                <a:lnTo>
                  <a:pt x="19050" y="128016"/>
                </a:lnTo>
                <a:lnTo>
                  <a:pt x="48005" y="102277"/>
                </a:lnTo>
                <a:lnTo>
                  <a:pt x="48005" y="32003"/>
                </a:lnTo>
                <a:lnTo>
                  <a:pt x="67055" y="0"/>
                </a:lnTo>
                <a:close/>
              </a:path>
              <a:path w="67310" h="128270">
                <a:moveTo>
                  <a:pt x="67055" y="85344"/>
                </a:moveTo>
                <a:lnTo>
                  <a:pt x="48005" y="32003"/>
                </a:lnTo>
                <a:lnTo>
                  <a:pt x="48005" y="102277"/>
                </a:lnTo>
                <a:lnTo>
                  <a:pt x="67055" y="85344"/>
                </a:lnTo>
                <a:close/>
              </a:path>
            </a:pathLst>
          </a:custGeom>
          <a:solidFill>
            <a:srgbClr val="4634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7200" y="6505956"/>
            <a:ext cx="6227355" cy="8092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56104" y="6478523"/>
            <a:ext cx="579120" cy="462280"/>
          </a:xfrm>
          <a:custGeom>
            <a:avLst/>
            <a:gdLst/>
            <a:ahLst/>
            <a:cxnLst/>
            <a:rect l="l" t="t" r="r" b="b"/>
            <a:pathLst>
              <a:path w="579119" h="462279">
                <a:moveTo>
                  <a:pt x="579119" y="212598"/>
                </a:moveTo>
                <a:lnTo>
                  <a:pt x="569976" y="202692"/>
                </a:lnTo>
                <a:lnTo>
                  <a:pt x="531876" y="183642"/>
                </a:lnTo>
                <a:lnTo>
                  <a:pt x="474725" y="144779"/>
                </a:lnTo>
                <a:lnTo>
                  <a:pt x="430618" y="125380"/>
                </a:lnTo>
                <a:lnTo>
                  <a:pt x="385964" y="106163"/>
                </a:lnTo>
                <a:lnTo>
                  <a:pt x="296245" y="67843"/>
                </a:lnTo>
                <a:lnTo>
                  <a:pt x="251795" y="48524"/>
                </a:lnTo>
                <a:lnTo>
                  <a:pt x="208025" y="28955"/>
                </a:lnTo>
                <a:lnTo>
                  <a:pt x="150875" y="28955"/>
                </a:lnTo>
                <a:lnTo>
                  <a:pt x="114300" y="19050"/>
                </a:lnTo>
                <a:lnTo>
                  <a:pt x="104393" y="19050"/>
                </a:lnTo>
                <a:lnTo>
                  <a:pt x="85343" y="9905"/>
                </a:lnTo>
                <a:lnTo>
                  <a:pt x="66293" y="0"/>
                </a:lnTo>
                <a:lnTo>
                  <a:pt x="47243" y="0"/>
                </a:lnTo>
                <a:lnTo>
                  <a:pt x="38100" y="38861"/>
                </a:lnTo>
                <a:lnTo>
                  <a:pt x="0" y="96774"/>
                </a:lnTo>
                <a:lnTo>
                  <a:pt x="104393" y="173735"/>
                </a:lnTo>
                <a:lnTo>
                  <a:pt x="227075" y="289559"/>
                </a:lnTo>
                <a:lnTo>
                  <a:pt x="303275" y="270509"/>
                </a:lnTo>
                <a:lnTo>
                  <a:pt x="483869" y="415795"/>
                </a:lnTo>
                <a:lnTo>
                  <a:pt x="483869" y="280416"/>
                </a:lnTo>
                <a:lnTo>
                  <a:pt x="579119" y="212598"/>
                </a:lnTo>
                <a:close/>
              </a:path>
              <a:path w="579119" h="462279">
                <a:moveTo>
                  <a:pt x="541019" y="461772"/>
                </a:moveTo>
                <a:lnTo>
                  <a:pt x="483869" y="280416"/>
                </a:lnTo>
                <a:lnTo>
                  <a:pt x="483869" y="415795"/>
                </a:lnTo>
                <a:lnTo>
                  <a:pt x="541019" y="461772"/>
                </a:lnTo>
                <a:close/>
              </a:path>
            </a:pathLst>
          </a:custGeom>
          <a:solidFill>
            <a:srgbClr val="4634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541776" y="6535673"/>
            <a:ext cx="3145155" cy="779780"/>
          </a:xfrm>
          <a:custGeom>
            <a:avLst/>
            <a:gdLst/>
            <a:ahLst/>
            <a:cxnLst/>
            <a:rect l="l" t="t" r="r" b="b"/>
            <a:pathLst>
              <a:path w="3145154" h="779779">
                <a:moveTo>
                  <a:pt x="3144746" y="779526"/>
                </a:moveTo>
                <a:lnTo>
                  <a:pt x="1072896" y="385572"/>
                </a:lnTo>
                <a:lnTo>
                  <a:pt x="816101" y="252222"/>
                </a:lnTo>
                <a:lnTo>
                  <a:pt x="674370" y="174498"/>
                </a:lnTo>
                <a:lnTo>
                  <a:pt x="579120" y="146303"/>
                </a:lnTo>
                <a:lnTo>
                  <a:pt x="445770" y="96774"/>
                </a:lnTo>
                <a:lnTo>
                  <a:pt x="294894" y="28955"/>
                </a:lnTo>
                <a:lnTo>
                  <a:pt x="218694" y="9905"/>
                </a:lnTo>
                <a:lnTo>
                  <a:pt x="152400" y="0"/>
                </a:lnTo>
                <a:lnTo>
                  <a:pt x="57150" y="0"/>
                </a:lnTo>
                <a:lnTo>
                  <a:pt x="19050" y="39624"/>
                </a:lnTo>
                <a:lnTo>
                  <a:pt x="0" y="203453"/>
                </a:lnTo>
                <a:lnTo>
                  <a:pt x="95250" y="165353"/>
                </a:lnTo>
                <a:lnTo>
                  <a:pt x="142494" y="212598"/>
                </a:lnTo>
                <a:lnTo>
                  <a:pt x="237744" y="243077"/>
                </a:lnTo>
                <a:lnTo>
                  <a:pt x="331470" y="433577"/>
                </a:lnTo>
                <a:lnTo>
                  <a:pt x="636270" y="569976"/>
                </a:lnTo>
                <a:lnTo>
                  <a:pt x="1233677" y="569976"/>
                </a:lnTo>
                <a:lnTo>
                  <a:pt x="3111016" y="779526"/>
                </a:lnTo>
                <a:lnTo>
                  <a:pt x="3144746" y="779526"/>
                </a:lnTo>
                <a:close/>
              </a:path>
            </a:pathLst>
          </a:custGeom>
          <a:solidFill>
            <a:srgbClr val="4634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361944" y="6526530"/>
            <a:ext cx="113030" cy="97155"/>
          </a:xfrm>
          <a:custGeom>
            <a:avLst/>
            <a:gdLst/>
            <a:ahLst/>
            <a:cxnLst/>
            <a:rect l="l" t="t" r="r" b="b"/>
            <a:pathLst>
              <a:path w="113029" h="97154">
                <a:moveTo>
                  <a:pt x="112775" y="96774"/>
                </a:moveTo>
                <a:lnTo>
                  <a:pt x="112775" y="86868"/>
                </a:lnTo>
                <a:lnTo>
                  <a:pt x="103631" y="67818"/>
                </a:lnTo>
                <a:lnTo>
                  <a:pt x="93725" y="48005"/>
                </a:lnTo>
                <a:lnTo>
                  <a:pt x="84581" y="28955"/>
                </a:lnTo>
                <a:lnTo>
                  <a:pt x="46481" y="28955"/>
                </a:lnTo>
                <a:lnTo>
                  <a:pt x="0" y="0"/>
                </a:lnTo>
                <a:lnTo>
                  <a:pt x="9905" y="9144"/>
                </a:lnTo>
                <a:lnTo>
                  <a:pt x="19050" y="19050"/>
                </a:lnTo>
                <a:lnTo>
                  <a:pt x="19050" y="76962"/>
                </a:lnTo>
                <a:lnTo>
                  <a:pt x="28955" y="67818"/>
                </a:lnTo>
                <a:lnTo>
                  <a:pt x="36575" y="57912"/>
                </a:lnTo>
                <a:lnTo>
                  <a:pt x="36575" y="48005"/>
                </a:lnTo>
                <a:lnTo>
                  <a:pt x="74675" y="67818"/>
                </a:lnTo>
                <a:lnTo>
                  <a:pt x="93725" y="86868"/>
                </a:lnTo>
                <a:lnTo>
                  <a:pt x="112775" y="96774"/>
                </a:lnTo>
                <a:close/>
              </a:path>
              <a:path w="113029" h="97154">
                <a:moveTo>
                  <a:pt x="19050" y="76962"/>
                </a:moveTo>
                <a:lnTo>
                  <a:pt x="19050" y="19050"/>
                </a:lnTo>
                <a:lnTo>
                  <a:pt x="9905" y="28955"/>
                </a:lnTo>
                <a:lnTo>
                  <a:pt x="0" y="28955"/>
                </a:lnTo>
                <a:lnTo>
                  <a:pt x="9905" y="57912"/>
                </a:lnTo>
                <a:lnTo>
                  <a:pt x="9905" y="76962"/>
                </a:lnTo>
                <a:lnTo>
                  <a:pt x="19050" y="76962"/>
                </a:lnTo>
                <a:close/>
              </a:path>
            </a:pathLst>
          </a:custGeom>
          <a:solidFill>
            <a:srgbClr val="4634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814322" y="6556247"/>
            <a:ext cx="256540" cy="260985"/>
          </a:xfrm>
          <a:custGeom>
            <a:avLst/>
            <a:gdLst/>
            <a:ahLst/>
            <a:cxnLst/>
            <a:rect l="l" t="t" r="r" b="b"/>
            <a:pathLst>
              <a:path w="256539" h="260984">
                <a:moveTo>
                  <a:pt x="181355" y="19050"/>
                </a:moveTo>
                <a:lnTo>
                  <a:pt x="114300" y="9905"/>
                </a:lnTo>
                <a:lnTo>
                  <a:pt x="76200" y="9905"/>
                </a:lnTo>
                <a:lnTo>
                  <a:pt x="48005" y="0"/>
                </a:lnTo>
                <a:lnTo>
                  <a:pt x="0" y="0"/>
                </a:lnTo>
                <a:lnTo>
                  <a:pt x="48005" y="86868"/>
                </a:lnTo>
                <a:lnTo>
                  <a:pt x="152400" y="163829"/>
                </a:lnTo>
                <a:lnTo>
                  <a:pt x="152400" y="86868"/>
                </a:lnTo>
                <a:lnTo>
                  <a:pt x="181355" y="19050"/>
                </a:lnTo>
                <a:close/>
              </a:path>
              <a:path w="256539" h="260984">
                <a:moveTo>
                  <a:pt x="256031" y="260603"/>
                </a:moveTo>
                <a:lnTo>
                  <a:pt x="256031" y="250698"/>
                </a:lnTo>
                <a:lnTo>
                  <a:pt x="246125" y="221742"/>
                </a:lnTo>
                <a:lnTo>
                  <a:pt x="227075" y="183642"/>
                </a:lnTo>
                <a:lnTo>
                  <a:pt x="190500" y="154685"/>
                </a:lnTo>
                <a:lnTo>
                  <a:pt x="171450" y="134874"/>
                </a:lnTo>
                <a:lnTo>
                  <a:pt x="162305" y="115824"/>
                </a:lnTo>
                <a:lnTo>
                  <a:pt x="152400" y="96774"/>
                </a:lnTo>
                <a:lnTo>
                  <a:pt x="152400" y="163829"/>
                </a:lnTo>
                <a:lnTo>
                  <a:pt x="256031" y="260603"/>
                </a:lnTo>
                <a:close/>
              </a:path>
            </a:pathLst>
          </a:custGeom>
          <a:solidFill>
            <a:srgbClr val="4634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578102" y="6575297"/>
            <a:ext cx="93980" cy="97155"/>
          </a:xfrm>
          <a:custGeom>
            <a:avLst/>
            <a:gdLst/>
            <a:ahLst/>
            <a:cxnLst/>
            <a:rect l="l" t="t" r="r" b="b"/>
            <a:pathLst>
              <a:path w="93980" h="97154">
                <a:moveTo>
                  <a:pt x="93725" y="9905"/>
                </a:moveTo>
                <a:lnTo>
                  <a:pt x="0" y="0"/>
                </a:lnTo>
                <a:lnTo>
                  <a:pt x="26669" y="48768"/>
                </a:lnTo>
                <a:lnTo>
                  <a:pt x="36575" y="57911"/>
                </a:lnTo>
                <a:lnTo>
                  <a:pt x="55625" y="77724"/>
                </a:lnTo>
                <a:lnTo>
                  <a:pt x="64770" y="82478"/>
                </a:lnTo>
                <a:lnTo>
                  <a:pt x="64770" y="48768"/>
                </a:lnTo>
                <a:lnTo>
                  <a:pt x="93725" y="9905"/>
                </a:lnTo>
                <a:close/>
              </a:path>
              <a:path w="93980" h="97154">
                <a:moveTo>
                  <a:pt x="83820" y="96774"/>
                </a:moveTo>
                <a:lnTo>
                  <a:pt x="83820" y="87629"/>
                </a:lnTo>
                <a:lnTo>
                  <a:pt x="74675" y="67818"/>
                </a:lnTo>
                <a:lnTo>
                  <a:pt x="64770" y="57911"/>
                </a:lnTo>
                <a:lnTo>
                  <a:pt x="64770" y="82478"/>
                </a:lnTo>
                <a:lnTo>
                  <a:pt x="74675" y="87629"/>
                </a:lnTo>
                <a:lnTo>
                  <a:pt x="83820" y="96774"/>
                </a:lnTo>
                <a:close/>
              </a:path>
            </a:pathLst>
          </a:custGeom>
          <a:solidFill>
            <a:srgbClr val="4634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84325" y="6507480"/>
            <a:ext cx="388620" cy="328930"/>
          </a:xfrm>
          <a:custGeom>
            <a:avLst/>
            <a:gdLst/>
            <a:ahLst/>
            <a:cxnLst/>
            <a:rect l="l" t="t" r="r" b="b"/>
            <a:pathLst>
              <a:path w="388619" h="328929">
                <a:moveTo>
                  <a:pt x="388620" y="67055"/>
                </a:moveTo>
                <a:lnTo>
                  <a:pt x="369570" y="57912"/>
                </a:lnTo>
                <a:lnTo>
                  <a:pt x="322326" y="38100"/>
                </a:lnTo>
                <a:lnTo>
                  <a:pt x="236220" y="28955"/>
                </a:lnTo>
                <a:lnTo>
                  <a:pt x="227076" y="28955"/>
                </a:lnTo>
                <a:lnTo>
                  <a:pt x="198120" y="19050"/>
                </a:lnTo>
                <a:lnTo>
                  <a:pt x="160020" y="19050"/>
                </a:lnTo>
                <a:lnTo>
                  <a:pt x="140970" y="9144"/>
                </a:lnTo>
                <a:lnTo>
                  <a:pt x="74676" y="9144"/>
                </a:lnTo>
                <a:lnTo>
                  <a:pt x="19050" y="0"/>
                </a:lnTo>
                <a:lnTo>
                  <a:pt x="0" y="0"/>
                </a:lnTo>
                <a:lnTo>
                  <a:pt x="0" y="19050"/>
                </a:lnTo>
                <a:lnTo>
                  <a:pt x="93726" y="57912"/>
                </a:lnTo>
                <a:lnTo>
                  <a:pt x="140970" y="105918"/>
                </a:lnTo>
                <a:lnTo>
                  <a:pt x="140970" y="226192"/>
                </a:lnTo>
                <a:lnTo>
                  <a:pt x="227076" y="287638"/>
                </a:lnTo>
                <a:lnTo>
                  <a:pt x="227076" y="212598"/>
                </a:lnTo>
                <a:lnTo>
                  <a:pt x="331470" y="134874"/>
                </a:lnTo>
                <a:lnTo>
                  <a:pt x="388620" y="67055"/>
                </a:lnTo>
                <a:close/>
              </a:path>
              <a:path w="388619" h="328929">
                <a:moveTo>
                  <a:pt x="140970" y="226192"/>
                </a:moveTo>
                <a:lnTo>
                  <a:pt x="140970" y="105918"/>
                </a:lnTo>
                <a:lnTo>
                  <a:pt x="74676" y="134874"/>
                </a:lnTo>
                <a:lnTo>
                  <a:pt x="121920" y="212598"/>
                </a:lnTo>
                <a:lnTo>
                  <a:pt x="140970" y="226192"/>
                </a:lnTo>
                <a:close/>
              </a:path>
              <a:path w="388619" h="328929">
                <a:moveTo>
                  <a:pt x="284226" y="328422"/>
                </a:moveTo>
                <a:lnTo>
                  <a:pt x="265176" y="250698"/>
                </a:lnTo>
                <a:lnTo>
                  <a:pt x="227076" y="212598"/>
                </a:lnTo>
                <a:lnTo>
                  <a:pt x="227076" y="287638"/>
                </a:lnTo>
                <a:lnTo>
                  <a:pt x="284226" y="328422"/>
                </a:lnTo>
                <a:close/>
              </a:path>
            </a:pathLst>
          </a:custGeom>
          <a:solidFill>
            <a:srgbClr val="4634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635">
              <a:lnSpc>
                <a:spcPct val="100000"/>
              </a:lnSpc>
            </a:pPr>
            <a:r>
              <a:rPr dirty="0"/>
              <a:t>Walk</a:t>
            </a:r>
            <a:r>
              <a:rPr spc="-110" dirty="0"/>
              <a:t> </a:t>
            </a:r>
            <a:r>
              <a:rPr dirty="0"/>
              <a:t>safely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993889" y="2085799"/>
            <a:ext cx="3503295" cy="3806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marR="33020" indent="-457200">
              <a:lnSpc>
                <a:spcPct val="100000"/>
              </a:lnSpc>
            </a:pPr>
            <a:r>
              <a:rPr sz="2800" dirty="0">
                <a:solidFill>
                  <a:srgbClr val="E3E3FF"/>
                </a:solidFill>
                <a:latin typeface="Webdings"/>
                <a:cs typeface="Webdings"/>
              </a:rPr>
              <a:t>�</a:t>
            </a:r>
            <a:r>
              <a:rPr sz="2800" dirty="0">
                <a:solidFill>
                  <a:srgbClr val="E3E3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FFCC"/>
                </a:solidFill>
                <a:latin typeface="Comic Sans MS"/>
                <a:cs typeface="Comic Sans MS"/>
              </a:rPr>
              <a:t>Walk </a:t>
            </a:r>
            <a:r>
              <a:rPr sz="2800" spc="-5" dirty="0">
                <a:solidFill>
                  <a:srgbClr val="00FFCC"/>
                </a:solidFill>
                <a:latin typeface="Comic Sans MS"/>
                <a:cs typeface="Comic Sans MS"/>
              </a:rPr>
              <a:t>bicycles,  </a:t>
            </a:r>
            <a:r>
              <a:rPr sz="2800" dirty="0">
                <a:solidFill>
                  <a:srgbClr val="00FFCC"/>
                </a:solidFill>
                <a:latin typeface="Comic Sans MS"/>
                <a:cs typeface="Comic Sans MS"/>
              </a:rPr>
              <a:t>scooters, and  skateboards</a:t>
            </a:r>
            <a:r>
              <a:rPr sz="2800" spc="-85" dirty="0">
                <a:solidFill>
                  <a:srgbClr val="00FFCC"/>
                </a:solidFill>
                <a:latin typeface="Comic Sans MS"/>
                <a:cs typeface="Comic Sans MS"/>
              </a:rPr>
              <a:t> </a:t>
            </a:r>
            <a:r>
              <a:rPr sz="2800" spc="-5" dirty="0">
                <a:solidFill>
                  <a:srgbClr val="00FFCC"/>
                </a:solidFill>
                <a:latin typeface="Comic Sans MS"/>
                <a:cs typeface="Comic Sans MS"/>
              </a:rPr>
              <a:t>while  </a:t>
            </a:r>
            <a:r>
              <a:rPr sz="2800" dirty="0">
                <a:solidFill>
                  <a:srgbClr val="00FFCC"/>
                </a:solidFill>
                <a:latin typeface="Comic Sans MS"/>
                <a:cs typeface="Comic Sans MS"/>
              </a:rPr>
              <a:t>on </a:t>
            </a:r>
            <a:r>
              <a:rPr sz="2800" spc="-5" dirty="0">
                <a:solidFill>
                  <a:srgbClr val="00FFCC"/>
                </a:solidFill>
                <a:latin typeface="Comic Sans MS"/>
                <a:cs typeface="Comic Sans MS"/>
              </a:rPr>
              <a:t>the</a:t>
            </a:r>
            <a:r>
              <a:rPr sz="2800" spc="-80" dirty="0">
                <a:solidFill>
                  <a:srgbClr val="00FFCC"/>
                </a:solidFill>
                <a:latin typeface="Comic Sans MS"/>
                <a:cs typeface="Comic Sans MS"/>
              </a:rPr>
              <a:t> </a:t>
            </a:r>
            <a:r>
              <a:rPr sz="2800" dirty="0">
                <a:solidFill>
                  <a:srgbClr val="00FFCC"/>
                </a:solidFill>
                <a:latin typeface="Comic Sans MS"/>
                <a:cs typeface="Comic Sans MS"/>
              </a:rPr>
              <a:t>sidewalk</a:t>
            </a:r>
            <a:endParaRPr sz="2800" dirty="0">
              <a:latin typeface="Comic Sans MS"/>
              <a:cs typeface="Comic Sans MS"/>
            </a:endParaRPr>
          </a:p>
          <a:p>
            <a:pPr marL="469900" marR="5080" indent="-457200">
              <a:lnSpc>
                <a:spcPct val="100000"/>
              </a:lnSpc>
              <a:spcBef>
                <a:spcPts val="1350"/>
              </a:spcBef>
            </a:pPr>
            <a:r>
              <a:rPr sz="2800" dirty="0">
                <a:solidFill>
                  <a:srgbClr val="E3E3FF"/>
                </a:solidFill>
                <a:latin typeface="Webdings"/>
                <a:cs typeface="Webdings"/>
              </a:rPr>
              <a:t>�</a:t>
            </a:r>
            <a:r>
              <a:rPr sz="2800" dirty="0">
                <a:solidFill>
                  <a:srgbClr val="E3E3FF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smtClean="0">
                <a:solidFill>
                  <a:srgbClr val="00FFCC"/>
                </a:solidFill>
                <a:latin typeface="Comic Sans MS"/>
                <a:cs typeface="Comic Sans MS"/>
              </a:rPr>
              <a:t>Park bikes in the bike racks</a:t>
            </a:r>
            <a:endParaRPr sz="2800" dirty="0">
              <a:latin typeface="Comic Sans MS"/>
              <a:cs typeface="Comic Sans MS"/>
            </a:endParaRPr>
          </a:p>
          <a:p>
            <a:pPr marL="469900" marR="52069" indent="-457200">
              <a:lnSpc>
                <a:spcPct val="100000"/>
              </a:lnSpc>
              <a:spcBef>
                <a:spcPts val="1350"/>
              </a:spcBef>
            </a:pPr>
            <a:r>
              <a:rPr sz="2800" dirty="0">
                <a:solidFill>
                  <a:srgbClr val="E3E3FF"/>
                </a:solidFill>
                <a:latin typeface="Webdings"/>
                <a:cs typeface="Webdings"/>
              </a:rPr>
              <a:t>�</a:t>
            </a:r>
            <a:r>
              <a:rPr sz="2800" dirty="0">
                <a:solidFill>
                  <a:srgbClr val="E3E3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FFCC"/>
                </a:solidFill>
                <a:latin typeface="Comic Sans MS"/>
                <a:cs typeface="Comic Sans MS"/>
              </a:rPr>
              <a:t>Watch </a:t>
            </a:r>
            <a:r>
              <a:rPr sz="2800" spc="-5" dirty="0">
                <a:solidFill>
                  <a:srgbClr val="00FFCC"/>
                </a:solidFill>
                <a:latin typeface="Comic Sans MS"/>
                <a:cs typeface="Comic Sans MS"/>
              </a:rPr>
              <a:t>for </a:t>
            </a:r>
            <a:r>
              <a:rPr sz="2800" dirty="0">
                <a:solidFill>
                  <a:srgbClr val="00FFCC"/>
                </a:solidFill>
                <a:latin typeface="Comic Sans MS"/>
                <a:cs typeface="Comic Sans MS"/>
              </a:rPr>
              <a:t>moving  </a:t>
            </a:r>
            <a:r>
              <a:rPr sz="2800" spc="-5" dirty="0">
                <a:solidFill>
                  <a:srgbClr val="00FFCC"/>
                </a:solidFill>
                <a:latin typeface="Comic Sans MS"/>
                <a:cs typeface="Comic Sans MS"/>
              </a:rPr>
              <a:t>vehicles</a:t>
            </a:r>
            <a:endParaRPr sz="2800" dirty="0">
              <a:latin typeface="Comic Sans MS"/>
              <a:cs typeface="Comic Sans MS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04195" y="3176877"/>
            <a:ext cx="3468925" cy="324945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40753" y="4449895"/>
            <a:ext cx="2865368" cy="21337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45720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6705600" y="6720078"/>
            <a:ext cx="2895600" cy="5951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838037" y="6477000"/>
            <a:ext cx="5104044" cy="838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24650" y="6488429"/>
            <a:ext cx="1542415" cy="826769"/>
          </a:xfrm>
          <a:custGeom>
            <a:avLst/>
            <a:gdLst/>
            <a:ahLst/>
            <a:cxnLst/>
            <a:rect l="l" t="t" r="r" b="b"/>
            <a:pathLst>
              <a:path w="1542415" h="826770">
                <a:moveTo>
                  <a:pt x="1542398" y="826770"/>
                </a:moveTo>
                <a:lnTo>
                  <a:pt x="1314450" y="750570"/>
                </a:lnTo>
                <a:lnTo>
                  <a:pt x="1009650" y="592074"/>
                </a:lnTo>
                <a:lnTo>
                  <a:pt x="785622" y="586740"/>
                </a:lnTo>
                <a:lnTo>
                  <a:pt x="444246" y="394716"/>
                </a:lnTo>
                <a:lnTo>
                  <a:pt x="201929" y="104394"/>
                </a:lnTo>
                <a:lnTo>
                  <a:pt x="0" y="0"/>
                </a:lnTo>
                <a:lnTo>
                  <a:pt x="35051" y="41148"/>
                </a:lnTo>
                <a:lnTo>
                  <a:pt x="35051" y="166189"/>
                </a:lnTo>
                <a:lnTo>
                  <a:pt x="47244" y="188214"/>
                </a:lnTo>
                <a:lnTo>
                  <a:pt x="118872" y="385572"/>
                </a:lnTo>
                <a:lnTo>
                  <a:pt x="118872" y="641422"/>
                </a:lnTo>
                <a:lnTo>
                  <a:pt x="317753" y="521970"/>
                </a:lnTo>
                <a:lnTo>
                  <a:pt x="933091" y="826770"/>
                </a:lnTo>
                <a:lnTo>
                  <a:pt x="1542398" y="826770"/>
                </a:lnTo>
                <a:close/>
              </a:path>
              <a:path w="1542415" h="826770">
                <a:moveTo>
                  <a:pt x="35051" y="166189"/>
                </a:moveTo>
                <a:lnTo>
                  <a:pt x="35051" y="41148"/>
                </a:lnTo>
                <a:lnTo>
                  <a:pt x="0" y="102870"/>
                </a:lnTo>
                <a:lnTo>
                  <a:pt x="35051" y="166189"/>
                </a:lnTo>
                <a:close/>
              </a:path>
              <a:path w="1542415" h="826770">
                <a:moveTo>
                  <a:pt x="118872" y="641422"/>
                </a:moveTo>
                <a:lnTo>
                  <a:pt x="118872" y="385572"/>
                </a:lnTo>
                <a:lnTo>
                  <a:pt x="71627" y="669798"/>
                </a:lnTo>
                <a:lnTo>
                  <a:pt x="118872" y="641422"/>
                </a:lnTo>
                <a:close/>
              </a:path>
            </a:pathLst>
          </a:custGeom>
          <a:solidFill>
            <a:srgbClr val="4634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706873" y="6477000"/>
            <a:ext cx="295910" cy="627380"/>
          </a:xfrm>
          <a:custGeom>
            <a:avLst/>
            <a:gdLst/>
            <a:ahLst/>
            <a:cxnLst/>
            <a:rect l="l" t="t" r="r" b="b"/>
            <a:pathLst>
              <a:path w="295910" h="627379">
                <a:moveTo>
                  <a:pt x="76200" y="438311"/>
                </a:moveTo>
                <a:lnTo>
                  <a:pt x="76200" y="288035"/>
                </a:lnTo>
                <a:lnTo>
                  <a:pt x="0" y="627126"/>
                </a:lnTo>
                <a:lnTo>
                  <a:pt x="76200" y="438311"/>
                </a:lnTo>
                <a:close/>
              </a:path>
              <a:path w="295910" h="627379">
                <a:moveTo>
                  <a:pt x="86105" y="413766"/>
                </a:moveTo>
                <a:lnTo>
                  <a:pt x="86105" y="32003"/>
                </a:lnTo>
                <a:lnTo>
                  <a:pt x="38100" y="53340"/>
                </a:lnTo>
                <a:lnTo>
                  <a:pt x="28955" y="117348"/>
                </a:lnTo>
                <a:lnTo>
                  <a:pt x="67055" y="202692"/>
                </a:lnTo>
                <a:lnTo>
                  <a:pt x="76200" y="288035"/>
                </a:lnTo>
                <a:lnTo>
                  <a:pt x="76200" y="438311"/>
                </a:lnTo>
                <a:lnTo>
                  <a:pt x="86105" y="413766"/>
                </a:lnTo>
                <a:close/>
              </a:path>
              <a:path w="295910" h="627379">
                <a:moveTo>
                  <a:pt x="295655" y="117348"/>
                </a:moveTo>
                <a:lnTo>
                  <a:pt x="257555" y="106679"/>
                </a:lnTo>
                <a:lnTo>
                  <a:pt x="57150" y="0"/>
                </a:lnTo>
                <a:lnTo>
                  <a:pt x="86105" y="32003"/>
                </a:lnTo>
                <a:lnTo>
                  <a:pt x="86105" y="413766"/>
                </a:lnTo>
                <a:lnTo>
                  <a:pt x="133350" y="384048"/>
                </a:lnTo>
                <a:lnTo>
                  <a:pt x="200405" y="224027"/>
                </a:lnTo>
                <a:lnTo>
                  <a:pt x="228600" y="213359"/>
                </a:lnTo>
                <a:lnTo>
                  <a:pt x="228600" y="160020"/>
                </a:lnTo>
                <a:lnTo>
                  <a:pt x="295655" y="117348"/>
                </a:lnTo>
                <a:close/>
              </a:path>
            </a:pathLst>
          </a:custGeom>
          <a:solidFill>
            <a:srgbClr val="4634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66944" y="6637019"/>
            <a:ext cx="600710" cy="430530"/>
          </a:xfrm>
          <a:custGeom>
            <a:avLst/>
            <a:gdLst/>
            <a:ahLst/>
            <a:cxnLst/>
            <a:rect l="l" t="t" r="r" b="b"/>
            <a:pathLst>
              <a:path w="600710" h="430529">
                <a:moveTo>
                  <a:pt x="600455" y="121157"/>
                </a:moveTo>
                <a:lnTo>
                  <a:pt x="398525" y="149351"/>
                </a:lnTo>
                <a:lnTo>
                  <a:pt x="143255" y="86105"/>
                </a:lnTo>
                <a:lnTo>
                  <a:pt x="28955" y="0"/>
                </a:lnTo>
                <a:lnTo>
                  <a:pt x="19050" y="20574"/>
                </a:lnTo>
                <a:lnTo>
                  <a:pt x="0" y="64007"/>
                </a:lnTo>
                <a:lnTo>
                  <a:pt x="95250" y="192024"/>
                </a:lnTo>
                <a:lnTo>
                  <a:pt x="461009" y="411760"/>
                </a:lnTo>
                <a:lnTo>
                  <a:pt x="461009" y="220979"/>
                </a:lnTo>
                <a:lnTo>
                  <a:pt x="600455" y="121157"/>
                </a:lnTo>
                <a:close/>
              </a:path>
              <a:path w="600710" h="430529">
                <a:moveTo>
                  <a:pt x="492251" y="430529"/>
                </a:moveTo>
                <a:lnTo>
                  <a:pt x="461009" y="220979"/>
                </a:lnTo>
                <a:lnTo>
                  <a:pt x="461009" y="411760"/>
                </a:lnTo>
                <a:lnTo>
                  <a:pt x="492251" y="430529"/>
                </a:lnTo>
                <a:close/>
              </a:path>
            </a:pathLst>
          </a:custGeom>
          <a:solidFill>
            <a:srgbClr val="4634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216396" y="6594347"/>
            <a:ext cx="246379" cy="117475"/>
          </a:xfrm>
          <a:custGeom>
            <a:avLst/>
            <a:gdLst/>
            <a:ahLst/>
            <a:cxnLst/>
            <a:rect l="l" t="t" r="r" b="b"/>
            <a:pathLst>
              <a:path w="246379" h="117475">
                <a:moveTo>
                  <a:pt x="236981" y="0"/>
                </a:moveTo>
                <a:lnTo>
                  <a:pt x="0" y="0"/>
                </a:lnTo>
                <a:lnTo>
                  <a:pt x="9905" y="10668"/>
                </a:lnTo>
                <a:lnTo>
                  <a:pt x="9905" y="47776"/>
                </a:lnTo>
                <a:lnTo>
                  <a:pt x="124205" y="106679"/>
                </a:lnTo>
                <a:lnTo>
                  <a:pt x="152400" y="74675"/>
                </a:lnTo>
                <a:lnTo>
                  <a:pt x="200405" y="96532"/>
                </a:lnTo>
                <a:lnTo>
                  <a:pt x="200405" y="42672"/>
                </a:lnTo>
                <a:lnTo>
                  <a:pt x="236981" y="0"/>
                </a:lnTo>
                <a:close/>
              </a:path>
              <a:path w="246379" h="117475">
                <a:moveTo>
                  <a:pt x="9905" y="47776"/>
                </a:moveTo>
                <a:lnTo>
                  <a:pt x="9905" y="32003"/>
                </a:lnTo>
                <a:lnTo>
                  <a:pt x="0" y="42672"/>
                </a:lnTo>
                <a:lnTo>
                  <a:pt x="9905" y="47776"/>
                </a:lnTo>
                <a:close/>
              </a:path>
              <a:path w="246379" h="117475">
                <a:moveTo>
                  <a:pt x="246125" y="117348"/>
                </a:moveTo>
                <a:lnTo>
                  <a:pt x="200405" y="42672"/>
                </a:lnTo>
                <a:lnTo>
                  <a:pt x="200405" y="96532"/>
                </a:lnTo>
                <a:lnTo>
                  <a:pt x="246125" y="117348"/>
                </a:lnTo>
                <a:close/>
              </a:path>
            </a:pathLst>
          </a:custGeom>
          <a:solidFill>
            <a:srgbClr val="4634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403597" y="6583680"/>
            <a:ext cx="67310" cy="128270"/>
          </a:xfrm>
          <a:custGeom>
            <a:avLst/>
            <a:gdLst/>
            <a:ahLst/>
            <a:cxnLst/>
            <a:rect l="l" t="t" r="r" b="b"/>
            <a:pathLst>
              <a:path w="67310" h="128270">
                <a:moveTo>
                  <a:pt x="67055" y="0"/>
                </a:moveTo>
                <a:lnTo>
                  <a:pt x="57150" y="10668"/>
                </a:lnTo>
                <a:lnTo>
                  <a:pt x="19050" y="10668"/>
                </a:lnTo>
                <a:lnTo>
                  <a:pt x="0" y="32003"/>
                </a:lnTo>
                <a:lnTo>
                  <a:pt x="9905" y="64008"/>
                </a:lnTo>
                <a:lnTo>
                  <a:pt x="19050" y="128016"/>
                </a:lnTo>
                <a:lnTo>
                  <a:pt x="48005" y="102277"/>
                </a:lnTo>
                <a:lnTo>
                  <a:pt x="48005" y="32003"/>
                </a:lnTo>
                <a:lnTo>
                  <a:pt x="67055" y="0"/>
                </a:lnTo>
                <a:close/>
              </a:path>
              <a:path w="67310" h="128270">
                <a:moveTo>
                  <a:pt x="67055" y="85344"/>
                </a:moveTo>
                <a:lnTo>
                  <a:pt x="48005" y="32003"/>
                </a:lnTo>
                <a:lnTo>
                  <a:pt x="48005" y="102277"/>
                </a:lnTo>
                <a:lnTo>
                  <a:pt x="67055" y="85344"/>
                </a:lnTo>
                <a:close/>
              </a:path>
            </a:pathLst>
          </a:custGeom>
          <a:solidFill>
            <a:srgbClr val="4634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7200" y="6505956"/>
            <a:ext cx="6227355" cy="8092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56104" y="6478523"/>
            <a:ext cx="579120" cy="462280"/>
          </a:xfrm>
          <a:custGeom>
            <a:avLst/>
            <a:gdLst/>
            <a:ahLst/>
            <a:cxnLst/>
            <a:rect l="l" t="t" r="r" b="b"/>
            <a:pathLst>
              <a:path w="579119" h="462279">
                <a:moveTo>
                  <a:pt x="579119" y="212598"/>
                </a:moveTo>
                <a:lnTo>
                  <a:pt x="569976" y="202692"/>
                </a:lnTo>
                <a:lnTo>
                  <a:pt x="531876" y="183642"/>
                </a:lnTo>
                <a:lnTo>
                  <a:pt x="474725" y="144779"/>
                </a:lnTo>
                <a:lnTo>
                  <a:pt x="430618" y="125380"/>
                </a:lnTo>
                <a:lnTo>
                  <a:pt x="385964" y="106163"/>
                </a:lnTo>
                <a:lnTo>
                  <a:pt x="296245" y="67843"/>
                </a:lnTo>
                <a:lnTo>
                  <a:pt x="251795" y="48524"/>
                </a:lnTo>
                <a:lnTo>
                  <a:pt x="208025" y="28955"/>
                </a:lnTo>
                <a:lnTo>
                  <a:pt x="150875" y="28955"/>
                </a:lnTo>
                <a:lnTo>
                  <a:pt x="114300" y="19050"/>
                </a:lnTo>
                <a:lnTo>
                  <a:pt x="104393" y="19050"/>
                </a:lnTo>
                <a:lnTo>
                  <a:pt x="85343" y="9905"/>
                </a:lnTo>
                <a:lnTo>
                  <a:pt x="66293" y="0"/>
                </a:lnTo>
                <a:lnTo>
                  <a:pt x="47243" y="0"/>
                </a:lnTo>
                <a:lnTo>
                  <a:pt x="38100" y="38861"/>
                </a:lnTo>
                <a:lnTo>
                  <a:pt x="0" y="96774"/>
                </a:lnTo>
                <a:lnTo>
                  <a:pt x="104393" y="173735"/>
                </a:lnTo>
                <a:lnTo>
                  <a:pt x="227075" y="289559"/>
                </a:lnTo>
                <a:lnTo>
                  <a:pt x="303275" y="270509"/>
                </a:lnTo>
                <a:lnTo>
                  <a:pt x="483869" y="415795"/>
                </a:lnTo>
                <a:lnTo>
                  <a:pt x="483869" y="280416"/>
                </a:lnTo>
                <a:lnTo>
                  <a:pt x="579119" y="212598"/>
                </a:lnTo>
                <a:close/>
              </a:path>
              <a:path w="579119" h="462279">
                <a:moveTo>
                  <a:pt x="541019" y="461772"/>
                </a:moveTo>
                <a:lnTo>
                  <a:pt x="483869" y="280416"/>
                </a:lnTo>
                <a:lnTo>
                  <a:pt x="483869" y="415795"/>
                </a:lnTo>
                <a:lnTo>
                  <a:pt x="541019" y="461772"/>
                </a:lnTo>
                <a:close/>
              </a:path>
            </a:pathLst>
          </a:custGeom>
          <a:solidFill>
            <a:srgbClr val="4634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541776" y="6535673"/>
            <a:ext cx="3145155" cy="779780"/>
          </a:xfrm>
          <a:custGeom>
            <a:avLst/>
            <a:gdLst/>
            <a:ahLst/>
            <a:cxnLst/>
            <a:rect l="l" t="t" r="r" b="b"/>
            <a:pathLst>
              <a:path w="3145154" h="779779">
                <a:moveTo>
                  <a:pt x="3144746" y="779526"/>
                </a:moveTo>
                <a:lnTo>
                  <a:pt x="1072896" y="385572"/>
                </a:lnTo>
                <a:lnTo>
                  <a:pt x="816101" y="252222"/>
                </a:lnTo>
                <a:lnTo>
                  <a:pt x="674370" y="174498"/>
                </a:lnTo>
                <a:lnTo>
                  <a:pt x="579120" y="146303"/>
                </a:lnTo>
                <a:lnTo>
                  <a:pt x="445770" y="96774"/>
                </a:lnTo>
                <a:lnTo>
                  <a:pt x="294894" y="28955"/>
                </a:lnTo>
                <a:lnTo>
                  <a:pt x="218694" y="9905"/>
                </a:lnTo>
                <a:lnTo>
                  <a:pt x="152400" y="0"/>
                </a:lnTo>
                <a:lnTo>
                  <a:pt x="57150" y="0"/>
                </a:lnTo>
                <a:lnTo>
                  <a:pt x="19050" y="39624"/>
                </a:lnTo>
                <a:lnTo>
                  <a:pt x="0" y="203453"/>
                </a:lnTo>
                <a:lnTo>
                  <a:pt x="95250" y="165353"/>
                </a:lnTo>
                <a:lnTo>
                  <a:pt x="142494" y="212598"/>
                </a:lnTo>
                <a:lnTo>
                  <a:pt x="237744" y="243077"/>
                </a:lnTo>
                <a:lnTo>
                  <a:pt x="331470" y="433577"/>
                </a:lnTo>
                <a:lnTo>
                  <a:pt x="636270" y="569976"/>
                </a:lnTo>
                <a:lnTo>
                  <a:pt x="1233677" y="569976"/>
                </a:lnTo>
                <a:lnTo>
                  <a:pt x="3111016" y="779526"/>
                </a:lnTo>
                <a:lnTo>
                  <a:pt x="3144746" y="779526"/>
                </a:lnTo>
                <a:close/>
              </a:path>
            </a:pathLst>
          </a:custGeom>
          <a:solidFill>
            <a:srgbClr val="4634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361944" y="6526530"/>
            <a:ext cx="113030" cy="97155"/>
          </a:xfrm>
          <a:custGeom>
            <a:avLst/>
            <a:gdLst/>
            <a:ahLst/>
            <a:cxnLst/>
            <a:rect l="l" t="t" r="r" b="b"/>
            <a:pathLst>
              <a:path w="113029" h="97154">
                <a:moveTo>
                  <a:pt x="112775" y="96774"/>
                </a:moveTo>
                <a:lnTo>
                  <a:pt x="112775" y="86868"/>
                </a:lnTo>
                <a:lnTo>
                  <a:pt x="103631" y="67818"/>
                </a:lnTo>
                <a:lnTo>
                  <a:pt x="93725" y="48005"/>
                </a:lnTo>
                <a:lnTo>
                  <a:pt x="84581" y="28955"/>
                </a:lnTo>
                <a:lnTo>
                  <a:pt x="46481" y="28955"/>
                </a:lnTo>
                <a:lnTo>
                  <a:pt x="0" y="0"/>
                </a:lnTo>
                <a:lnTo>
                  <a:pt x="9905" y="9144"/>
                </a:lnTo>
                <a:lnTo>
                  <a:pt x="19050" y="19050"/>
                </a:lnTo>
                <a:lnTo>
                  <a:pt x="19050" y="76962"/>
                </a:lnTo>
                <a:lnTo>
                  <a:pt x="28955" y="67818"/>
                </a:lnTo>
                <a:lnTo>
                  <a:pt x="36575" y="57912"/>
                </a:lnTo>
                <a:lnTo>
                  <a:pt x="36575" y="48005"/>
                </a:lnTo>
                <a:lnTo>
                  <a:pt x="74675" y="67818"/>
                </a:lnTo>
                <a:lnTo>
                  <a:pt x="93725" y="86868"/>
                </a:lnTo>
                <a:lnTo>
                  <a:pt x="112775" y="96774"/>
                </a:lnTo>
                <a:close/>
              </a:path>
              <a:path w="113029" h="97154">
                <a:moveTo>
                  <a:pt x="19050" y="76962"/>
                </a:moveTo>
                <a:lnTo>
                  <a:pt x="19050" y="19050"/>
                </a:lnTo>
                <a:lnTo>
                  <a:pt x="9905" y="28955"/>
                </a:lnTo>
                <a:lnTo>
                  <a:pt x="0" y="28955"/>
                </a:lnTo>
                <a:lnTo>
                  <a:pt x="9905" y="57912"/>
                </a:lnTo>
                <a:lnTo>
                  <a:pt x="9905" y="76962"/>
                </a:lnTo>
                <a:lnTo>
                  <a:pt x="19050" y="76962"/>
                </a:lnTo>
                <a:close/>
              </a:path>
            </a:pathLst>
          </a:custGeom>
          <a:solidFill>
            <a:srgbClr val="4634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814322" y="6556247"/>
            <a:ext cx="256540" cy="260985"/>
          </a:xfrm>
          <a:custGeom>
            <a:avLst/>
            <a:gdLst/>
            <a:ahLst/>
            <a:cxnLst/>
            <a:rect l="l" t="t" r="r" b="b"/>
            <a:pathLst>
              <a:path w="256539" h="260984">
                <a:moveTo>
                  <a:pt x="181355" y="19050"/>
                </a:moveTo>
                <a:lnTo>
                  <a:pt x="114300" y="9905"/>
                </a:lnTo>
                <a:lnTo>
                  <a:pt x="76200" y="9905"/>
                </a:lnTo>
                <a:lnTo>
                  <a:pt x="48005" y="0"/>
                </a:lnTo>
                <a:lnTo>
                  <a:pt x="0" y="0"/>
                </a:lnTo>
                <a:lnTo>
                  <a:pt x="48005" y="86868"/>
                </a:lnTo>
                <a:lnTo>
                  <a:pt x="152400" y="163829"/>
                </a:lnTo>
                <a:lnTo>
                  <a:pt x="152400" y="86868"/>
                </a:lnTo>
                <a:lnTo>
                  <a:pt x="181355" y="19050"/>
                </a:lnTo>
                <a:close/>
              </a:path>
              <a:path w="256539" h="260984">
                <a:moveTo>
                  <a:pt x="256031" y="260603"/>
                </a:moveTo>
                <a:lnTo>
                  <a:pt x="256031" y="250698"/>
                </a:lnTo>
                <a:lnTo>
                  <a:pt x="246125" y="221742"/>
                </a:lnTo>
                <a:lnTo>
                  <a:pt x="227075" y="183642"/>
                </a:lnTo>
                <a:lnTo>
                  <a:pt x="190500" y="154685"/>
                </a:lnTo>
                <a:lnTo>
                  <a:pt x="171450" y="134874"/>
                </a:lnTo>
                <a:lnTo>
                  <a:pt x="162305" y="115824"/>
                </a:lnTo>
                <a:lnTo>
                  <a:pt x="152400" y="96774"/>
                </a:lnTo>
                <a:lnTo>
                  <a:pt x="152400" y="163829"/>
                </a:lnTo>
                <a:lnTo>
                  <a:pt x="256031" y="260603"/>
                </a:lnTo>
                <a:close/>
              </a:path>
            </a:pathLst>
          </a:custGeom>
          <a:solidFill>
            <a:srgbClr val="4634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578102" y="6575297"/>
            <a:ext cx="93980" cy="97155"/>
          </a:xfrm>
          <a:custGeom>
            <a:avLst/>
            <a:gdLst/>
            <a:ahLst/>
            <a:cxnLst/>
            <a:rect l="l" t="t" r="r" b="b"/>
            <a:pathLst>
              <a:path w="93980" h="97154">
                <a:moveTo>
                  <a:pt x="93725" y="9905"/>
                </a:moveTo>
                <a:lnTo>
                  <a:pt x="0" y="0"/>
                </a:lnTo>
                <a:lnTo>
                  <a:pt x="26669" y="48768"/>
                </a:lnTo>
                <a:lnTo>
                  <a:pt x="36575" y="57911"/>
                </a:lnTo>
                <a:lnTo>
                  <a:pt x="55625" y="77724"/>
                </a:lnTo>
                <a:lnTo>
                  <a:pt x="64770" y="82478"/>
                </a:lnTo>
                <a:lnTo>
                  <a:pt x="64770" y="48768"/>
                </a:lnTo>
                <a:lnTo>
                  <a:pt x="93725" y="9905"/>
                </a:lnTo>
                <a:close/>
              </a:path>
              <a:path w="93980" h="97154">
                <a:moveTo>
                  <a:pt x="83820" y="96774"/>
                </a:moveTo>
                <a:lnTo>
                  <a:pt x="83820" y="87629"/>
                </a:lnTo>
                <a:lnTo>
                  <a:pt x="74675" y="67818"/>
                </a:lnTo>
                <a:lnTo>
                  <a:pt x="64770" y="57911"/>
                </a:lnTo>
                <a:lnTo>
                  <a:pt x="64770" y="82478"/>
                </a:lnTo>
                <a:lnTo>
                  <a:pt x="74675" y="87629"/>
                </a:lnTo>
                <a:lnTo>
                  <a:pt x="83820" y="96774"/>
                </a:lnTo>
                <a:close/>
              </a:path>
            </a:pathLst>
          </a:custGeom>
          <a:solidFill>
            <a:srgbClr val="4634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84325" y="6507480"/>
            <a:ext cx="388620" cy="328930"/>
          </a:xfrm>
          <a:custGeom>
            <a:avLst/>
            <a:gdLst/>
            <a:ahLst/>
            <a:cxnLst/>
            <a:rect l="l" t="t" r="r" b="b"/>
            <a:pathLst>
              <a:path w="388619" h="328929">
                <a:moveTo>
                  <a:pt x="388620" y="67055"/>
                </a:moveTo>
                <a:lnTo>
                  <a:pt x="369570" y="57912"/>
                </a:lnTo>
                <a:lnTo>
                  <a:pt x="322326" y="38100"/>
                </a:lnTo>
                <a:lnTo>
                  <a:pt x="236220" y="28955"/>
                </a:lnTo>
                <a:lnTo>
                  <a:pt x="227076" y="28955"/>
                </a:lnTo>
                <a:lnTo>
                  <a:pt x="198120" y="19050"/>
                </a:lnTo>
                <a:lnTo>
                  <a:pt x="160020" y="19050"/>
                </a:lnTo>
                <a:lnTo>
                  <a:pt x="140970" y="9144"/>
                </a:lnTo>
                <a:lnTo>
                  <a:pt x="74676" y="9144"/>
                </a:lnTo>
                <a:lnTo>
                  <a:pt x="19050" y="0"/>
                </a:lnTo>
                <a:lnTo>
                  <a:pt x="0" y="0"/>
                </a:lnTo>
                <a:lnTo>
                  <a:pt x="0" y="19050"/>
                </a:lnTo>
                <a:lnTo>
                  <a:pt x="93726" y="57912"/>
                </a:lnTo>
                <a:lnTo>
                  <a:pt x="140970" y="105918"/>
                </a:lnTo>
                <a:lnTo>
                  <a:pt x="140970" y="226192"/>
                </a:lnTo>
                <a:lnTo>
                  <a:pt x="227076" y="287638"/>
                </a:lnTo>
                <a:lnTo>
                  <a:pt x="227076" y="212598"/>
                </a:lnTo>
                <a:lnTo>
                  <a:pt x="331470" y="134874"/>
                </a:lnTo>
                <a:lnTo>
                  <a:pt x="388620" y="67055"/>
                </a:lnTo>
                <a:close/>
              </a:path>
              <a:path w="388619" h="328929">
                <a:moveTo>
                  <a:pt x="140970" y="226192"/>
                </a:moveTo>
                <a:lnTo>
                  <a:pt x="140970" y="105918"/>
                </a:lnTo>
                <a:lnTo>
                  <a:pt x="74676" y="134874"/>
                </a:lnTo>
                <a:lnTo>
                  <a:pt x="121920" y="212598"/>
                </a:lnTo>
                <a:lnTo>
                  <a:pt x="140970" y="226192"/>
                </a:lnTo>
                <a:close/>
              </a:path>
              <a:path w="388619" h="328929">
                <a:moveTo>
                  <a:pt x="284226" y="328422"/>
                </a:moveTo>
                <a:lnTo>
                  <a:pt x="265176" y="250698"/>
                </a:lnTo>
                <a:lnTo>
                  <a:pt x="227076" y="212598"/>
                </a:lnTo>
                <a:lnTo>
                  <a:pt x="227076" y="287638"/>
                </a:lnTo>
                <a:lnTo>
                  <a:pt x="284226" y="328422"/>
                </a:lnTo>
                <a:close/>
              </a:path>
            </a:pathLst>
          </a:custGeom>
          <a:solidFill>
            <a:srgbClr val="4634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19760">
              <a:lnSpc>
                <a:spcPct val="100000"/>
              </a:lnSpc>
            </a:pPr>
            <a:r>
              <a:rPr lang="en-US" spc="-10" dirty="0" smtClean="0"/>
              <a:t>Phone Use</a:t>
            </a:r>
            <a:endParaRPr dirty="0"/>
          </a:p>
        </p:txBody>
      </p:sp>
      <p:sp>
        <p:nvSpPr>
          <p:cNvPr id="18" name="object 18"/>
          <p:cNvSpPr txBox="1"/>
          <p:nvPr/>
        </p:nvSpPr>
        <p:spPr>
          <a:xfrm>
            <a:off x="993889" y="2085835"/>
            <a:ext cx="4085590" cy="23339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marR="337185" indent="-457200">
              <a:lnSpc>
                <a:spcPct val="100000"/>
              </a:lnSpc>
            </a:pPr>
            <a:r>
              <a:rPr sz="2800" dirty="0">
                <a:solidFill>
                  <a:srgbClr val="E3E3FF"/>
                </a:solidFill>
                <a:latin typeface="Webdings"/>
                <a:cs typeface="Webdings"/>
              </a:rPr>
              <a:t>�</a:t>
            </a:r>
            <a:r>
              <a:rPr sz="2800" dirty="0">
                <a:solidFill>
                  <a:srgbClr val="E3E3FF"/>
                </a:solidFill>
                <a:latin typeface="Times New Roman"/>
                <a:cs typeface="Times New Roman"/>
              </a:rPr>
              <a:t> </a:t>
            </a:r>
            <a:r>
              <a:rPr lang="en-US" sz="2800" spc="-5" dirty="0" smtClean="0">
                <a:solidFill>
                  <a:srgbClr val="00FFCC"/>
                </a:solidFill>
                <a:latin typeface="Comic Sans MS"/>
                <a:cs typeface="Comic Sans MS"/>
              </a:rPr>
              <a:t>Get a teacher’s permission to use any phone on campus</a:t>
            </a:r>
            <a:endParaRPr sz="2800" dirty="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1350"/>
              </a:spcBef>
            </a:pPr>
            <a:endParaRPr sz="2800" dirty="0">
              <a:latin typeface="Comic Sans MS"/>
              <a:cs typeface="Comic Sans MS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8200" y="1964374"/>
            <a:ext cx="4114800" cy="41148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08878" y="3816620"/>
            <a:ext cx="2500506" cy="21698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097 0.12521 C 0.21686 0.12521 0.12437 0.01226 0.12437 -0.12643 C 0.12437 -0.26531 0.21686 -0.37785 0.33097 -0.37785 C 0.44523 -0.37785 0.53804 -0.26531 0.53804 -0.12643 C 0.53804 0.01226 0.44523 0.12521 0.33097 0.12521 Z " pathEditMode="relative" rAng="0" ptsTypes="AAAAA">
                                      <p:cBhvr>
                                        <p:cTn id="1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" y="-251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45720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705600" y="6720078"/>
            <a:ext cx="2895600" cy="5951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838037" y="6477000"/>
            <a:ext cx="5104044" cy="838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24650" y="6488429"/>
            <a:ext cx="1542415" cy="826769"/>
          </a:xfrm>
          <a:custGeom>
            <a:avLst/>
            <a:gdLst/>
            <a:ahLst/>
            <a:cxnLst/>
            <a:rect l="l" t="t" r="r" b="b"/>
            <a:pathLst>
              <a:path w="1542415" h="826770">
                <a:moveTo>
                  <a:pt x="1542398" y="826770"/>
                </a:moveTo>
                <a:lnTo>
                  <a:pt x="1314450" y="750570"/>
                </a:lnTo>
                <a:lnTo>
                  <a:pt x="1009650" y="592074"/>
                </a:lnTo>
                <a:lnTo>
                  <a:pt x="785622" y="586740"/>
                </a:lnTo>
                <a:lnTo>
                  <a:pt x="444246" y="394716"/>
                </a:lnTo>
                <a:lnTo>
                  <a:pt x="201929" y="104394"/>
                </a:lnTo>
                <a:lnTo>
                  <a:pt x="0" y="0"/>
                </a:lnTo>
                <a:lnTo>
                  <a:pt x="35051" y="41148"/>
                </a:lnTo>
                <a:lnTo>
                  <a:pt x="35051" y="166189"/>
                </a:lnTo>
                <a:lnTo>
                  <a:pt x="47244" y="188214"/>
                </a:lnTo>
                <a:lnTo>
                  <a:pt x="118872" y="385572"/>
                </a:lnTo>
                <a:lnTo>
                  <a:pt x="118872" y="641422"/>
                </a:lnTo>
                <a:lnTo>
                  <a:pt x="317753" y="521970"/>
                </a:lnTo>
                <a:lnTo>
                  <a:pt x="933091" y="826770"/>
                </a:lnTo>
                <a:lnTo>
                  <a:pt x="1542398" y="826770"/>
                </a:lnTo>
                <a:close/>
              </a:path>
              <a:path w="1542415" h="826770">
                <a:moveTo>
                  <a:pt x="35051" y="166189"/>
                </a:moveTo>
                <a:lnTo>
                  <a:pt x="35051" y="41148"/>
                </a:lnTo>
                <a:lnTo>
                  <a:pt x="0" y="102870"/>
                </a:lnTo>
                <a:lnTo>
                  <a:pt x="35051" y="166189"/>
                </a:lnTo>
                <a:close/>
              </a:path>
              <a:path w="1542415" h="826770">
                <a:moveTo>
                  <a:pt x="118872" y="641422"/>
                </a:moveTo>
                <a:lnTo>
                  <a:pt x="118872" y="385572"/>
                </a:lnTo>
                <a:lnTo>
                  <a:pt x="71627" y="669798"/>
                </a:lnTo>
                <a:lnTo>
                  <a:pt x="118872" y="641422"/>
                </a:lnTo>
                <a:close/>
              </a:path>
            </a:pathLst>
          </a:custGeom>
          <a:solidFill>
            <a:srgbClr val="4634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706873" y="6477000"/>
            <a:ext cx="295910" cy="627380"/>
          </a:xfrm>
          <a:custGeom>
            <a:avLst/>
            <a:gdLst/>
            <a:ahLst/>
            <a:cxnLst/>
            <a:rect l="l" t="t" r="r" b="b"/>
            <a:pathLst>
              <a:path w="295910" h="627379">
                <a:moveTo>
                  <a:pt x="76200" y="438311"/>
                </a:moveTo>
                <a:lnTo>
                  <a:pt x="76200" y="288035"/>
                </a:lnTo>
                <a:lnTo>
                  <a:pt x="0" y="627126"/>
                </a:lnTo>
                <a:lnTo>
                  <a:pt x="76200" y="438311"/>
                </a:lnTo>
                <a:close/>
              </a:path>
              <a:path w="295910" h="627379">
                <a:moveTo>
                  <a:pt x="86105" y="413766"/>
                </a:moveTo>
                <a:lnTo>
                  <a:pt x="86105" y="32003"/>
                </a:lnTo>
                <a:lnTo>
                  <a:pt x="38100" y="53340"/>
                </a:lnTo>
                <a:lnTo>
                  <a:pt x="28955" y="117348"/>
                </a:lnTo>
                <a:lnTo>
                  <a:pt x="67055" y="202692"/>
                </a:lnTo>
                <a:lnTo>
                  <a:pt x="76200" y="288035"/>
                </a:lnTo>
                <a:lnTo>
                  <a:pt x="76200" y="438311"/>
                </a:lnTo>
                <a:lnTo>
                  <a:pt x="86105" y="413766"/>
                </a:lnTo>
                <a:close/>
              </a:path>
              <a:path w="295910" h="627379">
                <a:moveTo>
                  <a:pt x="295655" y="117348"/>
                </a:moveTo>
                <a:lnTo>
                  <a:pt x="257555" y="106679"/>
                </a:lnTo>
                <a:lnTo>
                  <a:pt x="57150" y="0"/>
                </a:lnTo>
                <a:lnTo>
                  <a:pt x="86105" y="32003"/>
                </a:lnTo>
                <a:lnTo>
                  <a:pt x="86105" y="413766"/>
                </a:lnTo>
                <a:lnTo>
                  <a:pt x="133350" y="384048"/>
                </a:lnTo>
                <a:lnTo>
                  <a:pt x="200405" y="224027"/>
                </a:lnTo>
                <a:lnTo>
                  <a:pt x="228600" y="213359"/>
                </a:lnTo>
                <a:lnTo>
                  <a:pt x="228600" y="160020"/>
                </a:lnTo>
                <a:lnTo>
                  <a:pt x="295655" y="117348"/>
                </a:lnTo>
                <a:close/>
              </a:path>
            </a:pathLst>
          </a:custGeom>
          <a:solidFill>
            <a:srgbClr val="4634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66944" y="6637019"/>
            <a:ext cx="600710" cy="430530"/>
          </a:xfrm>
          <a:custGeom>
            <a:avLst/>
            <a:gdLst/>
            <a:ahLst/>
            <a:cxnLst/>
            <a:rect l="l" t="t" r="r" b="b"/>
            <a:pathLst>
              <a:path w="600710" h="430529">
                <a:moveTo>
                  <a:pt x="600455" y="121157"/>
                </a:moveTo>
                <a:lnTo>
                  <a:pt x="398525" y="149351"/>
                </a:lnTo>
                <a:lnTo>
                  <a:pt x="143255" y="86105"/>
                </a:lnTo>
                <a:lnTo>
                  <a:pt x="28955" y="0"/>
                </a:lnTo>
                <a:lnTo>
                  <a:pt x="19050" y="20574"/>
                </a:lnTo>
                <a:lnTo>
                  <a:pt x="0" y="64007"/>
                </a:lnTo>
                <a:lnTo>
                  <a:pt x="95250" y="192024"/>
                </a:lnTo>
                <a:lnTo>
                  <a:pt x="461009" y="411760"/>
                </a:lnTo>
                <a:lnTo>
                  <a:pt x="461009" y="220979"/>
                </a:lnTo>
                <a:lnTo>
                  <a:pt x="600455" y="121157"/>
                </a:lnTo>
                <a:close/>
              </a:path>
              <a:path w="600710" h="430529">
                <a:moveTo>
                  <a:pt x="492251" y="430529"/>
                </a:moveTo>
                <a:lnTo>
                  <a:pt x="461009" y="220979"/>
                </a:lnTo>
                <a:lnTo>
                  <a:pt x="461009" y="411760"/>
                </a:lnTo>
                <a:lnTo>
                  <a:pt x="492251" y="430529"/>
                </a:lnTo>
                <a:close/>
              </a:path>
            </a:pathLst>
          </a:custGeom>
          <a:solidFill>
            <a:srgbClr val="4634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216396" y="6594347"/>
            <a:ext cx="246379" cy="117475"/>
          </a:xfrm>
          <a:custGeom>
            <a:avLst/>
            <a:gdLst/>
            <a:ahLst/>
            <a:cxnLst/>
            <a:rect l="l" t="t" r="r" b="b"/>
            <a:pathLst>
              <a:path w="246379" h="117475">
                <a:moveTo>
                  <a:pt x="236981" y="0"/>
                </a:moveTo>
                <a:lnTo>
                  <a:pt x="0" y="0"/>
                </a:lnTo>
                <a:lnTo>
                  <a:pt x="9905" y="10668"/>
                </a:lnTo>
                <a:lnTo>
                  <a:pt x="9905" y="47776"/>
                </a:lnTo>
                <a:lnTo>
                  <a:pt x="124205" y="106679"/>
                </a:lnTo>
                <a:lnTo>
                  <a:pt x="152400" y="74675"/>
                </a:lnTo>
                <a:lnTo>
                  <a:pt x="200405" y="96532"/>
                </a:lnTo>
                <a:lnTo>
                  <a:pt x="200405" y="42672"/>
                </a:lnTo>
                <a:lnTo>
                  <a:pt x="236981" y="0"/>
                </a:lnTo>
                <a:close/>
              </a:path>
              <a:path w="246379" h="117475">
                <a:moveTo>
                  <a:pt x="9905" y="47776"/>
                </a:moveTo>
                <a:lnTo>
                  <a:pt x="9905" y="32003"/>
                </a:lnTo>
                <a:lnTo>
                  <a:pt x="0" y="42672"/>
                </a:lnTo>
                <a:lnTo>
                  <a:pt x="9905" y="47776"/>
                </a:lnTo>
                <a:close/>
              </a:path>
              <a:path w="246379" h="117475">
                <a:moveTo>
                  <a:pt x="246125" y="117348"/>
                </a:moveTo>
                <a:lnTo>
                  <a:pt x="200405" y="42672"/>
                </a:lnTo>
                <a:lnTo>
                  <a:pt x="200405" y="96532"/>
                </a:lnTo>
                <a:lnTo>
                  <a:pt x="246125" y="117348"/>
                </a:lnTo>
                <a:close/>
              </a:path>
            </a:pathLst>
          </a:custGeom>
          <a:solidFill>
            <a:srgbClr val="4634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403597" y="6583680"/>
            <a:ext cx="67310" cy="128270"/>
          </a:xfrm>
          <a:custGeom>
            <a:avLst/>
            <a:gdLst/>
            <a:ahLst/>
            <a:cxnLst/>
            <a:rect l="l" t="t" r="r" b="b"/>
            <a:pathLst>
              <a:path w="67310" h="128270">
                <a:moveTo>
                  <a:pt x="67055" y="0"/>
                </a:moveTo>
                <a:lnTo>
                  <a:pt x="57150" y="10668"/>
                </a:lnTo>
                <a:lnTo>
                  <a:pt x="19050" y="10668"/>
                </a:lnTo>
                <a:lnTo>
                  <a:pt x="0" y="32003"/>
                </a:lnTo>
                <a:lnTo>
                  <a:pt x="9905" y="64008"/>
                </a:lnTo>
                <a:lnTo>
                  <a:pt x="19050" y="128016"/>
                </a:lnTo>
                <a:lnTo>
                  <a:pt x="48005" y="102277"/>
                </a:lnTo>
                <a:lnTo>
                  <a:pt x="48005" y="32003"/>
                </a:lnTo>
                <a:lnTo>
                  <a:pt x="67055" y="0"/>
                </a:lnTo>
                <a:close/>
              </a:path>
              <a:path w="67310" h="128270">
                <a:moveTo>
                  <a:pt x="67055" y="85344"/>
                </a:moveTo>
                <a:lnTo>
                  <a:pt x="48005" y="32003"/>
                </a:lnTo>
                <a:lnTo>
                  <a:pt x="48005" y="102277"/>
                </a:lnTo>
                <a:lnTo>
                  <a:pt x="67055" y="85344"/>
                </a:lnTo>
                <a:close/>
              </a:path>
            </a:pathLst>
          </a:custGeom>
          <a:solidFill>
            <a:srgbClr val="4634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7200" y="6505956"/>
            <a:ext cx="6227355" cy="8092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56104" y="6478523"/>
            <a:ext cx="579120" cy="462280"/>
          </a:xfrm>
          <a:custGeom>
            <a:avLst/>
            <a:gdLst/>
            <a:ahLst/>
            <a:cxnLst/>
            <a:rect l="l" t="t" r="r" b="b"/>
            <a:pathLst>
              <a:path w="579119" h="462279">
                <a:moveTo>
                  <a:pt x="579119" y="212598"/>
                </a:moveTo>
                <a:lnTo>
                  <a:pt x="569976" y="202692"/>
                </a:lnTo>
                <a:lnTo>
                  <a:pt x="531876" y="183642"/>
                </a:lnTo>
                <a:lnTo>
                  <a:pt x="474725" y="144779"/>
                </a:lnTo>
                <a:lnTo>
                  <a:pt x="430618" y="125380"/>
                </a:lnTo>
                <a:lnTo>
                  <a:pt x="385964" y="106163"/>
                </a:lnTo>
                <a:lnTo>
                  <a:pt x="296245" y="67843"/>
                </a:lnTo>
                <a:lnTo>
                  <a:pt x="251795" y="48524"/>
                </a:lnTo>
                <a:lnTo>
                  <a:pt x="208025" y="28955"/>
                </a:lnTo>
                <a:lnTo>
                  <a:pt x="150875" y="28955"/>
                </a:lnTo>
                <a:lnTo>
                  <a:pt x="114300" y="19050"/>
                </a:lnTo>
                <a:lnTo>
                  <a:pt x="104393" y="19050"/>
                </a:lnTo>
                <a:lnTo>
                  <a:pt x="85343" y="9905"/>
                </a:lnTo>
                <a:lnTo>
                  <a:pt x="66293" y="0"/>
                </a:lnTo>
                <a:lnTo>
                  <a:pt x="47243" y="0"/>
                </a:lnTo>
                <a:lnTo>
                  <a:pt x="38100" y="38861"/>
                </a:lnTo>
                <a:lnTo>
                  <a:pt x="0" y="96774"/>
                </a:lnTo>
                <a:lnTo>
                  <a:pt x="104393" y="173735"/>
                </a:lnTo>
                <a:lnTo>
                  <a:pt x="227075" y="289559"/>
                </a:lnTo>
                <a:lnTo>
                  <a:pt x="303275" y="270509"/>
                </a:lnTo>
                <a:lnTo>
                  <a:pt x="483869" y="415795"/>
                </a:lnTo>
                <a:lnTo>
                  <a:pt x="483869" y="280416"/>
                </a:lnTo>
                <a:lnTo>
                  <a:pt x="579119" y="212598"/>
                </a:lnTo>
                <a:close/>
              </a:path>
              <a:path w="579119" h="462279">
                <a:moveTo>
                  <a:pt x="541019" y="461772"/>
                </a:moveTo>
                <a:lnTo>
                  <a:pt x="483869" y="280416"/>
                </a:lnTo>
                <a:lnTo>
                  <a:pt x="483869" y="415795"/>
                </a:lnTo>
                <a:lnTo>
                  <a:pt x="541019" y="461772"/>
                </a:lnTo>
                <a:close/>
              </a:path>
            </a:pathLst>
          </a:custGeom>
          <a:solidFill>
            <a:srgbClr val="4634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541776" y="6535673"/>
            <a:ext cx="3145155" cy="779780"/>
          </a:xfrm>
          <a:custGeom>
            <a:avLst/>
            <a:gdLst/>
            <a:ahLst/>
            <a:cxnLst/>
            <a:rect l="l" t="t" r="r" b="b"/>
            <a:pathLst>
              <a:path w="3145154" h="779779">
                <a:moveTo>
                  <a:pt x="3144746" y="779526"/>
                </a:moveTo>
                <a:lnTo>
                  <a:pt x="1072896" y="385572"/>
                </a:lnTo>
                <a:lnTo>
                  <a:pt x="816101" y="252222"/>
                </a:lnTo>
                <a:lnTo>
                  <a:pt x="674370" y="174498"/>
                </a:lnTo>
                <a:lnTo>
                  <a:pt x="579120" y="146303"/>
                </a:lnTo>
                <a:lnTo>
                  <a:pt x="445770" y="96774"/>
                </a:lnTo>
                <a:lnTo>
                  <a:pt x="294894" y="28955"/>
                </a:lnTo>
                <a:lnTo>
                  <a:pt x="218694" y="9905"/>
                </a:lnTo>
                <a:lnTo>
                  <a:pt x="152400" y="0"/>
                </a:lnTo>
                <a:lnTo>
                  <a:pt x="57150" y="0"/>
                </a:lnTo>
                <a:lnTo>
                  <a:pt x="19050" y="39624"/>
                </a:lnTo>
                <a:lnTo>
                  <a:pt x="0" y="203453"/>
                </a:lnTo>
                <a:lnTo>
                  <a:pt x="95250" y="165353"/>
                </a:lnTo>
                <a:lnTo>
                  <a:pt x="142494" y="212598"/>
                </a:lnTo>
                <a:lnTo>
                  <a:pt x="237744" y="243077"/>
                </a:lnTo>
                <a:lnTo>
                  <a:pt x="331470" y="433577"/>
                </a:lnTo>
                <a:lnTo>
                  <a:pt x="636270" y="569976"/>
                </a:lnTo>
                <a:lnTo>
                  <a:pt x="1233677" y="569976"/>
                </a:lnTo>
                <a:lnTo>
                  <a:pt x="3111016" y="779526"/>
                </a:lnTo>
                <a:lnTo>
                  <a:pt x="3144746" y="779526"/>
                </a:lnTo>
                <a:close/>
              </a:path>
            </a:pathLst>
          </a:custGeom>
          <a:solidFill>
            <a:srgbClr val="4634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361944" y="6526530"/>
            <a:ext cx="113030" cy="97155"/>
          </a:xfrm>
          <a:custGeom>
            <a:avLst/>
            <a:gdLst/>
            <a:ahLst/>
            <a:cxnLst/>
            <a:rect l="l" t="t" r="r" b="b"/>
            <a:pathLst>
              <a:path w="113029" h="97154">
                <a:moveTo>
                  <a:pt x="112775" y="96774"/>
                </a:moveTo>
                <a:lnTo>
                  <a:pt x="112775" y="86868"/>
                </a:lnTo>
                <a:lnTo>
                  <a:pt x="103631" y="67818"/>
                </a:lnTo>
                <a:lnTo>
                  <a:pt x="93725" y="48005"/>
                </a:lnTo>
                <a:lnTo>
                  <a:pt x="84581" y="28955"/>
                </a:lnTo>
                <a:lnTo>
                  <a:pt x="46481" y="28955"/>
                </a:lnTo>
                <a:lnTo>
                  <a:pt x="0" y="0"/>
                </a:lnTo>
                <a:lnTo>
                  <a:pt x="9905" y="9144"/>
                </a:lnTo>
                <a:lnTo>
                  <a:pt x="19050" y="19050"/>
                </a:lnTo>
                <a:lnTo>
                  <a:pt x="19050" y="76962"/>
                </a:lnTo>
                <a:lnTo>
                  <a:pt x="28955" y="67818"/>
                </a:lnTo>
                <a:lnTo>
                  <a:pt x="36575" y="57912"/>
                </a:lnTo>
                <a:lnTo>
                  <a:pt x="36575" y="48005"/>
                </a:lnTo>
                <a:lnTo>
                  <a:pt x="74675" y="67818"/>
                </a:lnTo>
                <a:lnTo>
                  <a:pt x="93725" y="86868"/>
                </a:lnTo>
                <a:lnTo>
                  <a:pt x="112775" y="96774"/>
                </a:lnTo>
                <a:close/>
              </a:path>
              <a:path w="113029" h="97154">
                <a:moveTo>
                  <a:pt x="19050" y="76962"/>
                </a:moveTo>
                <a:lnTo>
                  <a:pt x="19050" y="19050"/>
                </a:lnTo>
                <a:lnTo>
                  <a:pt x="9905" y="28955"/>
                </a:lnTo>
                <a:lnTo>
                  <a:pt x="0" y="28955"/>
                </a:lnTo>
                <a:lnTo>
                  <a:pt x="9905" y="57912"/>
                </a:lnTo>
                <a:lnTo>
                  <a:pt x="9905" y="76962"/>
                </a:lnTo>
                <a:lnTo>
                  <a:pt x="19050" y="76962"/>
                </a:lnTo>
                <a:close/>
              </a:path>
            </a:pathLst>
          </a:custGeom>
          <a:solidFill>
            <a:srgbClr val="4634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814322" y="6556247"/>
            <a:ext cx="256540" cy="260985"/>
          </a:xfrm>
          <a:custGeom>
            <a:avLst/>
            <a:gdLst/>
            <a:ahLst/>
            <a:cxnLst/>
            <a:rect l="l" t="t" r="r" b="b"/>
            <a:pathLst>
              <a:path w="256539" h="260984">
                <a:moveTo>
                  <a:pt x="181355" y="19050"/>
                </a:moveTo>
                <a:lnTo>
                  <a:pt x="114300" y="9905"/>
                </a:lnTo>
                <a:lnTo>
                  <a:pt x="76200" y="9905"/>
                </a:lnTo>
                <a:lnTo>
                  <a:pt x="48005" y="0"/>
                </a:lnTo>
                <a:lnTo>
                  <a:pt x="0" y="0"/>
                </a:lnTo>
                <a:lnTo>
                  <a:pt x="48005" y="86868"/>
                </a:lnTo>
                <a:lnTo>
                  <a:pt x="152400" y="163829"/>
                </a:lnTo>
                <a:lnTo>
                  <a:pt x="152400" y="86868"/>
                </a:lnTo>
                <a:lnTo>
                  <a:pt x="181355" y="19050"/>
                </a:lnTo>
                <a:close/>
              </a:path>
              <a:path w="256539" h="260984">
                <a:moveTo>
                  <a:pt x="256031" y="260603"/>
                </a:moveTo>
                <a:lnTo>
                  <a:pt x="256031" y="250698"/>
                </a:lnTo>
                <a:lnTo>
                  <a:pt x="246125" y="221742"/>
                </a:lnTo>
                <a:lnTo>
                  <a:pt x="227075" y="183642"/>
                </a:lnTo>
                <a:lnTo>
                  <a:pt x="190500" y="154685"/>
                </a:lnTo>
                <a:lnTo>
                  <a:pt x="171450" y="134874"/>
                </a:lnTo>
                <a:lnTo>
                  <a:pt x="162305" y="115824"/>
                </a:lnTo>
                <a:lnTo>
                  <a:pt x="152400" y="96774"/>
                </a:lnTo>
                <a:lnTo>
                  <a:pt x="152400" y="163829"/>
                </a:lnTo>
                <a:lnTo>
                  <a:pt x="256031" y="260603"/>
                </a:lnTo>
                <a:close/>
              </a:path>
            </a:pathLst>
          </a:custGeom>
          <a:solidFill>
            <a:srgbClr val="4634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578102" y="6575297"/>
            <a:ext cx="93980" cy="97155"/>
          </a:xfrm>
          <a:custGeom>
            <a:avLst/>
            <a:gdLst/>
            <a:ahLst/>
            <a:cxnLst/>
            <a:rect l="l" t="t" r="r" b="b"/>
            <a:pathLst>
              <a:path w="93980" h="97154">
                <a:moveTo>
                  <a:pt x="93725" y="9905"/>
                </a:moveTo>
                <a:lnTo>
                  <a:pt x="0" y="0"/>
                </a:lnTo>
                <a:lnTo>
                  <a:pt x="26669" y="48768"/>
                </a:lnTo>
                <a:lnTo>
                  <a:pt x="36575" y="57911"/>
                </a:lnTo>
                <a:lnTo>
                  <a:pt x="55625" y="77724"/>
                </a:lnTo>
                <a:lnTo>
                  <a:pt x="64770" y="82478"/>
                </a:lnTo>
                <a:lnTo>
                  <a:pt x="64770" y="48768"/>
                </a:lnTo>
                <a:lnTo>
                  <a:pt x="93725" y="9905"/>
                </a:lnTo>
                <a:close/>
              </a:path>
              <a:path w="93980" h="97154">
                <a:moveTo>
                  <a:pt x="83820" y="96774"/>
                </a:moveTo>
                <a:lnTo>
                  <a:pt x="83820" y="87629"/>
                </a:lnTo>
                <a:lnTo>
                  <a:pt x="74675" y="67818"/>
                </a:lnTo>
                <a:lnTo>
                  <a:pt x="64770" y="57911"/>
                </a:lnTo>
                <a:lnTo>
                  <a:pt x="64770" y="82478"/>
                </a:lnTo>
                <a:lnTo>
                  <a:pt x="74675" y="87629"/>
                </a:lnTo>
                <a:lnTo>
                  <a:pt x="83820" y="96774"/>
                </a:lnTo>
                <a:close/>
              </a:path>
            </a:pathLst>
          </a:custGeom>
          <a:solidFill>
            <a:srgbClr val="4634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84325" y="6507480"/>
            <a:ext cx="388620" cy="328930"/>
          </a:xfrm>
          <a:custGeom>
            <a:avLst/>
            <a:gdLst/>
            <a:ahLst/>
            <a:cxnLst/>
            <a:rect l="l" t="t" r="r" b="b"/>
            <a:pathLst>
              <a:path w="388619" h="328929">
                <a:moveTo>
                  <a:pt x="388620" y="67055"/>
                </a:moveTo>
                <a:lnTo>
                  <a:pt x="369570" y="57912"/>
                </a:lnTo>
                <a:lnTo>
                  <a:pt x="322326" y="38100"/>
                </a:lnTo>
                <a:lnTo>
                  <a:pt x="236220" y="28955"/>
                </a:lnTo>
                <a:lnTo>
                  <a:pt x="227076" y="28955"/>
                </a:lnTo>
                <a:lnTo>
                  <a:pt x="198120" y="19050"/>
                </a:lnTo>
                <a:lnTo>
                  <a:pt x="160020" y="19050"/>
                </a:lnTo>
                <a:lnTo>
                  <a:pt x="140970" y="9144"/>
                </a:lnTo>
                <a:lnTo>
                  <a:pt x="74676" y="9144"/>
                </a:lnTo>
                <a:lnTo>
                  <a:pt x="19050" y="0"/>
                </a:lnTo>
                <a:lnTo>
                  <a:pt x="0" y="0"/>
                </a:lnTo>
                <a:lnTo>
                  <a:pt x="0" y="19050"/>
                </a:lnTo>
                <a:lnTo>
                  <a:pt x="93726" y="57912"/>
                </a:lnTo>
                <a:lnTo>
                  <a:pt x="140970" y="105918"/>
                </a:lnTo>
                <a:lnTo>
                  <a:pt x="140970" y="226192"/>
                </a:lnTo>
                <a:lnTo>
                  <a:pt x="227076" y="287638"/>
                </a:lnTo>
                <a:lnTo>
                  <a:pt x="227076" y="212598"/>
                </a:lnTo>
                <a:lnTo>
                  <a:pt x="331470" y="134874"/>
                </a:lnTo>
                <a:lnTo>
                  <a:pt x="388620" y="67055"/>
                </a:lnTo>
                <a:close/>
              </a:path>
              <a:path w="388619" h="328929">
                <a:moveTo>
                  <a:pt x="140970" y="226192"/>
                </a:moveTo>
                <a:lnTo>
                  <a:pt x="140970" y="105918"/>
                </a:lnTo>
                <a:lnTo>
                  <a:pt x="74676" y="134874"/>
                </a:lnTo>
                <a:lnTo>
                  <a:pt x="121920" y="212598"/>
                </a:lnTo>
                <a:lnTo>
                  <a:pt x="140970" y="226192"/>
                </a:lnTo>
                <a:close/>
              </a:path>
              <a:path w="388619" h="328929">
                <a:moveTo>
                  <a:pt x="284226" y="328422"/>
                </a:moveTo>
                <a:lnTo>
                  <a:pt x="265176" y="250698"/>
                </a:lnTo>
                <a:lnTo>
                  <a:pt x="227076" y="212598"/>
                </a:lnTo>
                <a:lnTo>
                  <a:pt x="227076" y="287638"/>
                </a:lnTo>
                <a:lnTo>
                  <a:pt x="284226" y="328422"/>
                </a:lnTo>
                <a:close/>
              </a:path>
            </a:pathLst>
          </a:custGeom>
          <a:solidFill>
            <a:srgbClr val="4634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dirty="0" smtClean="0"/>
              <a:t>Be Safe</a:t>
            </a:r>
            <a:endParaRPr spc="-5" dirty="0"/>
          </a:p>
        </p:txBody>
      </p:sp>
      <p:sp>
        <p:nvSpPr>
          <p:cNvPr id="18" name="object 18"/>
          <p:cNvSpPr txBox="1"/>
          <p:nvPr/>
        </p:nvSpPr>
        <p:spPr>
          <a:xfrm>
            <a:off x="993889" y="2085799"/>
            <a:ext cx="3735070" cy="31059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marR="5080" indent="-457200">
              <a:lnSpc>
                <a:spcPct val="100000"/>
              </a:lnSpc>
            </a:pPr>
            <a:r>
              <a:rPr lang="en-US" sz="2800" dirty="0">
                <a:solidFill>
                  <a:srgbClr val="E3E3FF"/>
                </a:solidFill>
                <a:latin typeface="Webdings"/>
                <a:cs typeface="Webdings"/>
              </a:rPr>
              <a:t>�</a:t>
            </a:r>
            <a:r>
              <a:rPr lang="en-US" sz="2800" dirty="0">
                <a:solidFill>
                  <a:srgbClr val="E3E3FF"/>
                </a:solidFill>
                <a:latin typeface="Times New Roman"/>
                <a:cs typeface="Times New Roman"/>
              </a:rPr>
              <a:t> </a:t>
            </a:r>
            <a:r>
              <a:rPr lang="en-US" sz="2800" spc="-5" dirty="0">
                <a:solidFill>
                  <a:srgbClr val="00FFCC"/>
                </a:solidFill>
                <a:latin typeface="Comic Sans MS"/>
                <a:cs typeface="Comic Sans MS"/>
              </a:rPr>
              <a:t>You </a:t>
            </a:r>
            <a:r>
              <a:rPr lang="en-US" sz="2800" dirty="0">
                <a:solidFill>
                  <a:srgbClr val="00FFCC"/>
                </a:solidFill>
                <a:latin typeface="Comic Sans MS"/>
                <a:cs typeface="Comic Sans MS"/>
              </a:rPr>
              <a:t>must </a:t>
            </a:r>
            <a:r>
              <a:rPr lang="en-US" sz="2800" spc="-5" dirty="0">
                <a:solidFill>
                  <a:srgbClr val="00FFCC"/>
                </a:solidFill>
                <a:latin typeface="Comic Sans MS"/>
                <a:cs typeface="Comic Sans MS"/>
              </a:rPr>
              <a:t>remain </a:t>
            </a:r>
            <a:r>
              <a:rPr lang="en-US" sz="2800" dirty="0">
                <a:solidFill>
                  <a:srgbClr val="00FFCC"/>
                </a:solidFill>
                <a:latin typeface="Comic Sans MS"/>
                <a:cs typeface="Comic Sans MS"/>
              </a:rPr>
              <a:t>on  campus </a:t>
            </a:r>
            <a:r>
              <a:rPr lang="en-US" sz="2800" spc="-5" dirty="0">
                <a:solidFill>
                  <a:srgbClr val="00FFCC"/>
                </a:solidFill>
                <a:latin typeface="Comic Sans MS"/>
                <a:cs typeface="Comic Sans MS"/>
              </a:rPr>
              <a:t>once </a:t>
            </a:r>
            <a:r>
              <a:rPr lang="en-US" sz="2800" dirty="0">
                <a:solidFill>
                  <a:srgbClr val="00FFCC"/>
                </a:solidFill>
                <a:latin typeface="Comic Sans MS"/>
                <a:cs typeface="Comic Sans MS"/>
              </a:rPr>
              <a:t>you  arrive</a:t>
            </a:r>
            <a:endParaRPr lang="en-US" sz="2800" dirty="0">
              <a:latin typeface="Comic Sans MS"/>
              <a:cs typeface="Comic Sans MS"/>
            </a:endParaRPr>
          </a:p>
          <a:p>
            <a:pPr marL="469900" marR="387350" indent="-457200">
              <a:lnSpc>
                <a:spcPct val="100000"/>
              </a:lnSpc>
              <a:spcBef>
                <a:spcPts val="675"/>
              </a:spcBef>
            </a:pPr>
            <a:r>
              <a:rPr lang="en-US" sz="2800" dirty="0">
                <a:solidFill>
                  <a:srgbClr val="E3E3FF"/>
                </a:solidFill>
                <a:latin typeface="Webdings"/>
                <a:cs typeface="Webdings"/>
              </a:rPr>
              <a:t>�</a:t>
            </a:r>
            <a:r>
              <a:rPr lang="en-US" sz="2800" dirty="0">
                <a:solidFill>
                  <a:srgbClr val="E3E3FF"/>
                </a:solidFill>
                <a:latin typeface="Times New Roman"/>
                <a:cs typeface="Times New Roman"/>
              </a:rPr>
              <a:t> </a:t>
            </a:r>
            <a:r>
              <a:rPr lang="en-US" sz="2800" spc="-5" dirty="0">
                <a:solidFill>
                  <a:srgbClr val="00FFCC"/>
                </a:solidFill>
                <a:latin typeface="Comic Sans MS"/>
                <a:cs typeface="Comic Sans MS"/>
              </a:rPr>
              <a:t>Remain in  designated </a:t>
            </a:r>
            <a:r>
              <a:rPr lang="en-US" sz="2800" dirty="0">
                <a:solidFill>
                  <a:srgbClr val="00FFCC"/>
                </a:solidFill>
                <a:latin typeface="Comic Sans MS"/>
                <a:cs typeface="Comic Sans MS"/>
              </a:rPr>
              <a:t>areas  </a:t>
            </a:r>
            <a:r>
              <a:rPr lang="en-US" sz="2800" spc="-5" dirty="0">
                <a:solidFill>
                  <a:srgbClr val="00FFCC"/>
                </a:solidFill>
                <a:latin typeface="Comic Sans MS"/>
                <a:cs typeface="Comic Sans MS"/>
              </a:rPr>
              <a:t>until </a:t>
            </a:r>
            <a:r>
              <a:rPr lang="en-US" sz="2800" spc="-5" dirty="0" smtClean="0">
                <a:solidFill>
                  <a:srgbClr val="00FFCC"/>
                </a:solidFill>
                <a:latin typeface="Comic Sans MS"/>
                <a:cs typeface="Comic Sans MS"/>
              </a:rPr>
              <a:t>you are called to class</a:t>
            </a:r>
            <a:endParaRPr lang="en-US" sz="2800" dirty="0">
              <a:latin typeface="Comic Sans MS"/>
              <a:cs typeface="Comic Sans MS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57521" y="1879348"/>
            <a:ext cx="8353884" cy="518820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779891" y="2286000"/>
            <a:ext cx="27483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Kindergarden-1st</a:t>
            </a:r>
            <a:endParaRPr lang="en-US" sz="28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5211160" y="3271805"/>
            <a:ext cx="2725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2</a:t>
            </a:r>
            <a:r>
              <a:rPr lang="en-US" sz="2800" b="1" baseline="30000" dirty="0" smtClean="0"/>
              <a:t>nd</a:t>
            </a:r>
            <a:r>
              <a:rPr lang="en-US" sz="2800" b="1" dirty="0" smtClean="0"/>
              <a:t> and 3</a:t>
            </a:r>
            <a:r>
              <a:rPr lang="en-US" sz="2800" b="1" baseline="30000" dirty="0" smtClean="0"/>
              <a:t>rd</a:t>
            </a:r>
            <a:r>
              <a:rPr lang="en-US" sz="2800" b="1" dirty="0" smtClean="0"/>
              <a:t> Grade</a:t>
            </a:r>
            <a:endParaRPr lang="en-US" sz="28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6325335" y="4114176"/>
            <a:ext cx="18053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4</a:t>
            </a:r>
            <a:r>
              <a:rPr lang="en-US" sz="2800" b="1" baseline="30000" dirty="0" smtClean="0"/>
              <a:t>th</a:t>
            </a:r>
            <a:r>
              <a:rPr lang="en-US" sz="2800" b="1" dirty="0" smtClean="0"/>
              <a:t> and 5th</a:t>
            </a:r>
            <a:endParaRPr lang="en-US" sz="28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5570327" y="4969191"/>
            <a:ext cx="23086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Middle School</a:t>
            </a:r>
            <a:endParaRPr lang="en-US" sz="2800" b="1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04240" y="4593832"/>
            <a:ext cx="2146433" cy="22584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697E-6 4.64052E-6 C 1.9697E-6 0.03308 0.02699 0.06004 0.05997 0.06004 C 0.09896 0.06004 0.113 0.03002 0.119 0.01205 L 0.125 -0.01206 C 0.131 -0.03003 0.14599 -0.06005 0.19002 -0.06005 C 0.21796 -0.06005 0.25 -0.03309 0.25 4.64052E-6 C 0.25 0.03308 0.21796 0.06004 0.19002 0.06004 C 0.14599 0.06004 0.131 0.03002 0.125 0.01205 L 0.119 -0.01206 C 0.113 -0.03003 0.09896 -0.06005 0.05997 -0.06005 C 0.02699 -0.06005 1.9697E-6 -0.03309 1.9697E-6 4.64052E-6 Z " pathEditMode="relative" rAng="0" ptsTypes="AAAAAAAAAAA">
                                      <p:cBhvr>
                                        <p:cTn id="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697E-6 4.64052E-6 L -0.1108 0.0676 C -0.13368 0.08292 -0.1684 0.09129 -0.20518 0.09129 C -0.2459 0.09129 -0.27904 0.08292 -0.30193 0.0676 L -0.41257 4.64052E-6 " pathEditMode="relative" rAng="0" ptsTypes="AAAAA">
                                      <p:cBhvr>
                                        <p:cTn id="1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28" y="45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45720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705600" y="6720078"/>
            <a:ext cx="2895600" cy="5951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838037" y="6477000"/>
            <a:ext cx="5104044" cy="838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24650" y="6488429"/>
            <a:ext cx="1542415" cy="826769"/>
          </a:xfrm>
          <a:custGeom>
            <a:avLst/>
            <a:gdLst/>
            <a:ahLst/>
            <a:cxnLst/>
            <a:rect l="l" t="t" r="r" b="b"/>
            <a:pathLst>
              <a:path w="1542415" h="826770">
                <a:moveTo>
                  <a:pt x="1542398" y="826770"/>
                </a:moveTo>
                <a:lnTo>
                  <a:pt x="1314450" y="750570"/>
                </a:lnTo>
                <a:lnTo>
                  <a:pt x="1009650" y="592074"/>
                </a:lnTo>
                <a:lnTo>
                  <a:pt x="785622" y="586740"/>
                </a:lnTo>
                <a:lnTo>
                  <a:pt x="444246" y="394716"/>
                </a:lnTo>
                <a:lnTo>
                  <a:pt x="201929" y="104394"/>
                </a:lnTo>
                <a:lnTo>
                  <a:pt x="0" y="0"/>
                </a:lnTo>
                <a:lnTo>
                  <a:pt x="35051" y="41148"/>
                </a:lnTo>
                <a:lnTo>
                  <a:pt x="35051" y="166189"/>
                </a:lnTo>
                <a:lnTo>
                  <a:pt x="47244" y="188214"/>
                </a:lnTo>
                <a:lnTo>
                  <a:pt x="118872" y="385572"/>
                </a:lnTo>
                <a:lnTo>
                  <a:pt x="118872" y="641422"/>
                </a:lnTo>
                <a:lnTo>
                  <a:pt x="317753" y="521970"/>
                </a:lnTo>
                <a:lnTo>
                  <a:pt x="933091" y="826770"/>
                </a:lnTo>
                <a:lnTo>
                  <a:pt x="1542398" y="826770"/>
                </a:lnTo>
                <a:close/>
              </a:path>
              <a:path w="1542415" h="826770">
                <a:moveTo>
                  <a:pt x="35051" y="166189"/>
                </a:moveTo>
                <a:lnTo>
                  <a:pt x="35051" y="41148"/>
                </a:lnTo>
                <a:lnTo>
                  <a:pt x="0" y="102870"/>
                </a:lnTo>
                <a:lnTo>
                  <a:pt x="35051" y="166189"/>
                </a:lnTo>
                <a:close/>
              </a:path>
              <a:path w="1542415" h="826770">
                <a:moveTo>
                  <a:pt x="118872" y="641422"/>
                </a:moveTo>
                <a:lnTo>
                  <a:pt x="118872" y="385572"/>
                </a:lnTo>
                <a:lnTo>
                  <a:pt x="71627" y="669798"/>
                </a:lnTo>
                <a:lnTo>
                  <a:pt x="118872" y="641422"/>
                </a:lnTo>
                <a:close/>
              </a:path>
            </a:pathLst>
          </a:custGeom>
          <a:solidFill>
            <a:srgbClr val="4634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706873" y="6477000"/>
            <a:ext cx="295910" cy="627380"/>
          </a:xfrm>
          <a:custGeom>
            <a:avLst/>
            <a:gdLst/>
            <a:ahLst/>
            <a:cxnLst/>
            <a:rect l="l" t="t" r="r" b="b"/>
            <a:pathLst>
              <a:path w="295910" h="627379">
                <a:moveTo>
                  <a:pt x="76200" y="438311"/>
                </a:moveTo>
                <a:lnTo>
                  <a:pt x="76200" y="288035"/>
                </a:lnTo>
                <a:lnTo>
                  <a:pt x="0" y="627126"/>
                </a:lnTo>
                <a:lnTo>
                  <a:pt x="76200" y="438311"/>
                </a:lnTo>
                <a:close/>
              </a:path>
              <a:path w="295910" h="627379">
                <a:moveTo>
                  <a:pt x="86105" y="413766"/>
                </a:moveTo>
                <a:lnTo>
                  <a:pt x="86105" y="32003"/>
                </a:lnTo>
                <a:lnTo>
                  <a:pt x="38100" y="53340"/>
                </a:lnTo>
                <a:lnTo>
                  <a:pt x="28955" y="117348"/>
                </a:lnTo>
                <a:lnTo>
                  <a:pt x="67055" y="202692"/>
                </a:lnTo>
                <a:lnTo>
                  <a:pt x="76200" y="288035"/>
                </a:lnTo>
                <a:lnTo>
                  <a:pt x="76200" y="438311"/>
                </a:lnTo>
                <a:lnTo>
                  <a:pt x="86105" y="413766"/>
                </a:lnTo>
                <a:close/>
              </a:path>
              <a:path w="295910" h="627379">
                <a:moveTo>
                  <a:pt x="295655" y="117348"/>
                </a:moveTo>
                <a:lnTo>
                  <a:pt x="257555" y="106679"/>
                </a:lnTo>
                <a:lnTo>
                  <a:pt x="57150" y="0"/>
                </a:lnTo>
                <a:lnTo>
                  <a:pt x="86105" y="32003"/>
                </a:lnTo>
                <a:lnTo>
                  <a:pt x="86105" y="413766"/>
                </a:lnTo>
                <a:lnTo>
                  <a:pt x="133350" y="384048"/>
                </a:lnTo>
                <a:lnTo>
                  <a:pt x="200405" y="224027"/>
                </a:lnTo>
                <a:lnTo>
                  <a:pt x="228600" y="213359"/>
                </a:lnTo>
                <a:lnTo>
                  <a:pt x="228600" y="160020"/>
                </a:lnTo>
                <a:lnTo>
                  <a:pt x="295655" y="117348"/>
                </a:lnTo>
                <a:close/>
              </a:path>
            </a:pathLst>
          </a:custGeom>
          <a:solidFill>
            <a:srgbClr val="4634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66944" y="6637019"/>
            <a:ext cx="600710" cy="430530"/>
          </a:xfrm>
          <a:custGeom>
            <a:avLst/>
            <a:gdLst/>
            <a:ahLst/>
            <a:cxnLst/>
            <a:rect l="l" t="t" r="r" b="b"/>
            <a:pathLst>
              <a:path w="600710" h="430529">
                <a:moveTo>
                  <a:pt x="600455" y="121157"/>
                </a:moveTo>
                <a:lnTo>
                  <a:pt x="398525" y="149351"/>
                </a:lnTo>
                <a:lnTo>
                  <a:pt x="143255" y="86105"/>
                </a:lnTo>
                <a:lnTo>
                  <a:pt x="28955" y="0"/>
                </a:lnTo>
                <a:lnTo>
                  <a:pt x="19050" y="20574"/>
                </a:lnTo>
                <a:lnTo>
                  <a:pt x="0" y="64007"/>
                </a:lnTo>
                <a:lnTo>
                  <a:pt x="95250" y="192024"/>
                </a:lnTo>
                <a:lnTo>
                  <a:pt x="461009" y="411760"/>
                </a:lnTo>
                <a:lnTo>
                  <a:pt x="461009" y="220979"/>
                </a:lnTo>
                <a:lnTo>
                  <a:pt x="600455" y="121157"/>
                </a:lnTo>
                <a:close/>
              </a:path>
              <a:path w="600710" h="430529">
                <a:moveTo>
                  <a:pt x="492251" y="430529"/>
                </a:moveTo>
                <a:lnTo>
                  <a:pt x="461009" y="220979"/>
                </a:lnTo>
                <a:lnTo>
                  <a:pt x="461009" y="411760"/>
                </a:lnTo>
                <a:lnTo>
                  <a:pt x="492251" y="430529"/>
                </a:lnTo>
                <a:close/>
              </a:path>
            </a:pathLst>
          </a:custGeom>
          <a:solidFill>
            <a:srgbClr val="4634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216396" y="6594347"/>
            <a:ext cx="246379" cy="117475"/>
          </a:xfrm>
          <a:custGeom>
            <a:avLst/>
            <a:gdLst/>
            <a:ahLst/>
            <a:cxnLst/>
            <a:rect l="l" t="t" r="r" b="b"/>
            <a:pathLst>
              <a:path w="246379" h="117475">
                <a:moveTo>
                  <a:pt x="236981" y="0"/>
                </a:moveTo>
                <a:lnTo>
                  <a:pt x="0" y="0"/>
                </a:lnTo>
                <a:lnTo>
                  <a:pt x="9905" y="10668"/>
                </a:lnTo>
                <a:lnTo>
                  <a:pt x="9905" y="47776"/>
                </a:lnTo>
                <a:lnTo>
                  <a:pt x="124205" y="106679"/>
                </a:lnTo>
                <a:lnTo>
                  <a:pt x="152400" y="74675"/>
                </a:lnTo>
                <a:lnTo>
                  <a:pt x="200405" y="96532"/>
                </a:lnTo>
                <a:lnTo>
                  <a:pt x="200405" y="42672"/>
                </a:lnTo>
                <a:lnTo>
                  <a:pt x="236981" y="0"/>
                </a:lnTo>
                <a:close/>
              </a:path>
              <a:path w="246379" h="117475">
                <a:moveTo>
                  <a:pt x="9905" y="47776"/>
                </a:moveTo>
                <a:lnTo>
                  <a:pt x="9905" y="32003"/>
                </a:lnTo>
                <a:lnTo>
                  <a:pt x="0" y="42672"/>
                </a:lnTo>
                <a:lnTo>
                  <a:pt x="9905" y="47776"/>
                </a:lnTo>
                <a:close/>
              </a:path>
              <a:path w="246379" h="117475">
                <a:moveTo>
                  <a:pt x="246125" y="117348"/>
                </a:moveTo>
                <a:lnTo>
                  <a:pt x="200405" y="42672"/>
                </a:lnTo>
                <a:lnTo>
                  <a:pt x="200405" y="96532"/>
                </a:lnTo>
                <a:lnTo>
                  <a:pt x="246125" y="117348"/>
                </a:lnTo>
                <a:close/>
              </a:path>
            </a:pathLst>
          </a:custGeom>
          <a:solidFill>
            <a:srgbClr val="4634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403597" y="6583680"/>
            <a:ext cx="67310" cy="128270"/>
          </a:xfrm>
          <a:custGeom>
            <a:avLst/>
            <a:gdLst/>
            <a:ahLst/>
            <a:cxnLst/>
            <a:rect l="l" t="t" r="r" b="b"/>
            <a:pathLst>
              <a:path w="67310" h="128270">
                <a:moveTo>
                  <a:pt x="67055" y="0"/>
                </a:moveTo>
                <a:lnTo>
                  <a:pt x="57150" y="10668"/>
                </a:lnTo>
                <a:lnTo>
                  <a:pt x="19050" y="10668"/>
                </a:lnTo>
                <a:lnTo>
                  <a:pt x="0" y="32003"/>
                </a:lnTo>
                <a:lnTo>
                  <a:pt x="9905" y="64008"/>
                </a:lnTo>
                <a:lnTo>
                  <a:pt x="19050" y="128016"/>
                </a:lnTo>
                <a:lnTo>
                  <a:pt x="48005" y="102277"/>
                </a:lnTo>
                <a:lnTo>
                  <a:pt x="48005" y="32003"/>
                </a:lnTo>
                <a:lnTo>
                  <a:pt x="67055" y="0"/>
                </a:lnTo>
                <a:close/>
              </a:path>
              <a:path w="67310" h="128270">
                <a:moveTo>
                  <a:pt x="67055" y="85344"/>
                </a:moveTo>
                <a:lnTo>
                  <a:pt x="48005" y="32003"/>
                </a:lnTo>
                <a:lnTo>
                  <a:pt x="48005" y="102277"/>
                </a:lnTo>
                <a:lnTo>
                  <a:pt x="67055" y="85344"/>
                </a:lnTo>
                <a:close/>
              </a:path>
            </a:pathLst>
          </a:custGeom>
          <a:solidFill>
            <a:srgbClr val="4634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7200" y="6505956"/>
            <a:ext cx="6227355" cy="8092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56104" y="6478523"/>
            <a:ext cx="579120" cy="462280"/>
          </a:xfrm>
          <a:custGeom>
            <a:avLst/>
            <a:gdLst/>
            <a:ahLst/>
            <a:cxnLst/>
            <a:rect l="l" t="t" r="r" b="b"/>
            <a:pathLst>
              <a:path w="579119" h="462279">
                <a:moveTo>
                  <a:pt x="579119" y="212598"/>
                </a:moveTo>
                <a:lnTo>
                  <a:pt x="569976" y="202692"/>
                </a:lnTo>
                <a:lnTo>
                  <a:pt x="531876" y="183642"/>
                </a:lnTo>
                <a:lnTo>
                  <a:pt x="474725" y="144779"/>
                </a:lnTo>
                <a:lnTo>
                  <a:pt x="430618" y="125380"/>
                </a:lnTo>
                <a:lnTo>
                  <a:pt x="385964" y="106163"/>
                </a:lnTo>
                <a:lnTo>
                  <a:pt x="296245" y="67843"/>
                </a:lnTo>
                <a:lnTo>
                  <a:pt x="251795" y="48524"/>
                </a:lnTo>
                <a:lnTo>
                  <a:pt x="208025" y="28955"/>
                </a:lnTo>
                <a:lnTo>
                  <a:pt x="150875" y="28955"/>
                </a:lnTo>
                <a:lnTo>
                  <a:pt x="114300" y="19050"/>
                </a:lnTo>
                <a:lnTo>
                  <a:pt x="104393" y="19050"/>
                </a:lnTo>
                <a:lnTo>
                  <a:pt x="85343" y="9905"/>
                </a:lnTo>
                <a:lnTo>
                  <a:pt x="66293" y="0"/>
                </a:lnTo>
                <a:lnTo>
                  <a:pt x="47243" y="0"/>
                </a:lnTo>
                <a:lnTo>
                  <a:pt x="38100" y="38861"/>
                </a:lnTo>
                <a:lnTo>
                  <a:pt x="0" y="96774"/>
                </a:lnTo>
                <a:lnTo>
                  <a:pt x="104393" y="173735"/>
                </a:lnTo>
                <a:lnTo>
                  <a:pt x="227075" y="289559"/>
                </a:lnTo>
                <a:lnTo>
                  <a:pt x="303275" y="270509"/>
                </a:lnTo>
                <a:lnTo>
                  <a:pt x="483869" y="415795"/>
                </a:lnTo>
                <a:lnTo>
                  <a:pt x="483869" y="280416"/>
                </a:lnTo>
                <a:lnTo>
                  <a:pt x="579119" y="212598"/>
                </a:lnTo>
                <a:close/>
              </a:path>
              <a:path w="579119" h="462279">
                <a:moveTo>
                  <a:pt x="541019" y="461772"/>
                </a:moveTo>
                <a:lnTo>
                  <a:pt x="483869" y="280416"/>
                </a:lnTo>
                <a:lnTo>
                  <a:pt x="483869" y="415795"/>
                </a:lnTo>
                <a:lnTo>
                  <a:pt x="541019" y="461772"/>
                </a:lnTo>
                <a:close/>
              </a:path>
            </a:pathLst>
          </a:custGeom>
          <a:solidFill>
            <a:srgbClr val="4634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541776" y="6535673"/>
            <a:ext cx="3145155" cy="779780"/>
          </a:xfrm>
          <a:custGeom>
            <a:avLst/>
            <a:gdLst/>
            <a:ahLst/>
            <a:cxnLst/>
            <a:rect l="l" t="t" r="r" b="b"/>
            <a:pathLst>
              <a:path w="3145154" h="779779">
                <a:moveTo>
                  <a:pt x="3144746" y="779526"/>
                </a:moveTo>
                <a:lnTo>
                  <a:pt x="1072896" y="385572"/>
                </a:lnTo>
                <a:lnTo>
                  <a:pt x="816101" y="252222"/>
                </a:lnTo>
                <a:lnTo>
                  <a:pt x="674370" y="174498"/>
                </a:lnTo>
                <a:lnTo>
                  <a:pt x="579120" y="146303"/>
                </a:lnTo>
                <a:lnTo>
                  <a:pt x="445770" y="96774"/>
                </a:lnTo>
                <a:lnTo>
                  <a:pt x="294894" y="28955"/>
                </a:lnTo>
                <a:lnTo>
                  <a:pt x="218694" y="9905"/>
                </a:lnTo>
                <a:lnTo>
                  <a:pt x="152400" y="0"/>
                </a:lnTo>
                <a:lnTo>
                  <a:pt x="57150" y="0"/>
                </a:lnTo>
                <a:lnTo>
                  <a:pt x="19050" y="39624"/>
                </a:lnTo>
                <a:lnTo>
                  <a:pt x="0" y="203453"/>
                </a:lnTo>
                <a:lnTo>
                  <a:pt x="95250" y="165353"/>
                </a:lnTo>
                <a:lnTo>
                  <a:pt x="142494" y="212598"/>
                </a:lnTo>
                <a:lnTo>
                  <a:pt x="237744" y="243077"/>
                </a:lnTo>
                <a:lnTo>
                  <a:pt x="331470" y="433577"/>
                </a:lnTo>
                <a:lnTo>
                  <a:pt x="636270" y="569976"/>
                </a:lnTo>
                <a:lnTo>
                  <a:pt x="1233677" y="569976"/>
                </a:lnTo>
                <a:lnTo>
                  <a:pt x="3111016" y="779526"/>
                </a:lnTo>
                <a:lnTo>
                  <a:pt x="3144746" y="779526"/>
                </a:lnTo>
                <a:close/>
              </a:path>
            </a:pathLst>
          </a:custGeom>
          <a:solidFill>
            <a:srgbClr val="4634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84325" y="1828800"/>
            <a:ext cx="3714496" cy="501777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24989">
              <a:lnSpc>
                <a:spcPct val="100000"/>
              </a:lnSpc>
            </a:pPr>
            <a:r>
              <a:rPr spc="-5" dirty="0"/>
              <a:t>Dismissal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5184888" y="2096132"/>
            <a:ext cx="3818890" cy="33845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marR="132715" indent="-457200">
              <a:lnSpc>
                <a:spcPct val="89900"/>
              </a:lnSpc>
            </a:pPr>
            <a:r>
              <a:rPr sz="2800" dirty="0" smtClean="0">
                <a:solidFill>
                  <a:srgbClr val="E3E3FF"/>
                </a:solidFill>
                <a:latin typeface="Webdings"/>
                <a:cs typeface="Webdings"/>
              </a:rPr>
              <a:t>�</a:t>
            </a:r>
            <a:r>
              <a:rPr sz="2800" dirty="0" smtClean="0">
                <a:solidFill>
                  <a:srgbClr val="E3E3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FFCC"/>
                </a:solidFill>
                <a:latin typeface="Comic Sans MS"/>
                <a:cs typeface="Comic Sans MS"/>
              </a:rPr>
              <a:t>If </a:t>
            </a:r>
            <a:r>
              <a:rPr sz="2800" dirty="0">
                <a:solidFill>
                  <a:srgbClr val="00FFCC"/>
                </a:solidFill>
                <a:latin typeface="Comic Sans MS"/>
                <a:cs typeface="Comic Sans MS"/>
              </a:rPr>
              <a:t>you are </a:t>
            </a:r>
            <a:r>
              <a:rPr sz="2800" spc="-5" dirty="0">
                <a:solidFill>
                  <a:srgbClr val="00FFCC"/>
                </a:solidFill>
                <a:latin typeface="Comic Sans MS"/>
                <a:cs typeface="Comic Sans MS"/>
              </a:rPr>
              <a:t>being  </a:t>
            </a:r>
            <a:r>
              <a:rPr sz="2800" dirty="0">
                <a:solidFill>
                  <a:srgbClr val="00FFCC"/>
                </a:solidFill>
                <a:latin typeface="Comic Sans MS"/>
                <a:cs typeface="Comic Sans MS"/>
              </a:rPr>
              <a:t>picked up, wait</a:t>
            </a:r>
            <a:r>
              <a:rPr sz="2800" spc="-85" dirty="0">
                <a:solidFill>
                  <a:srgbClr val="00FFCC"/>
                </a:solidFill>
                <a:latin typeface="Comic Sans MS"/>
                <a:cs typeface="Comic Sans MS"/>
              </a:rPr>
              <a:t> </a:t>
            </a:r>
            <a:r>
              <a:rPr sz="2800" spc="-5" dirty="0">
                <a:solidFill>
                  <a:srgbClr val="00FFCC"/>
                </a:solidFill>
                <a:latin typeface="Comic Sans MS"/>
                <a:cs typeface="Comic Sans MS"/>
              </a:rPr>
              <a:t>for  </a:t>
            </a:r>
            <a:r>
              <a:rPr sz="2800" dirty="0">
                <a:solidFill>
                  <a:srgbClr val="00FFCC"/>
                </a:solidFill>
                <a:latin typeface="Comic Sans MS"/>
                <a:cs typeface="Comic Sans MS"/>
              </a:rPr>
              <a:t>your</a:t>
            </a:r>
            <a:r>
              <a:rPr sz="2800" spc="-105" dirty="0">
                <a:solidFill>
                  <a:srgbClr val="00FFCC"/>
                </a:solidFill>
                <a:latin typeface="Comic Sans MS"/>
                <a:cs typeface="Comic Sans MS"/>
              </a:rPr>
              <a:t> </a:t>
            </a:r>
            <a:r>
              <a:rPr sz="2800" dirty="0">
                <a:solidFill>
                  <a:srgbClr val="00FFCC"/>
                </a:solidFill>
                <a:latin typeface="Comic Sans MS"/>
                <a:cs typeface="Comic Sans MS"/>
              </a:rPr>
              <a:t>ride.</a:t>
            </a:r>
            <a:endParaRPr sz="2800" dirty="0">
              <a:latin typeface="Comic Sans MS"/>
              <a:cs typeface="Comic Sans MS"/>
            </a:endParaRPr>
          </a:p>
          <a:p>
            <a:pPr marL="469900" marR="5080" indent="-457200">
              <a:lnSpc>
                <a:spcPct val="90100"/>
              </a:lnSpc>
              <a:spcBef>
                <a:spcPts val="1125"/>
              </a:spcBef>
            </a:pPr>
            <a:r>
              <a:rPr sz="2800" dirty="0">
                <a:solidFill>
                  <a:srgbClr val="E3E3FF"/>
                </a:solidFill>
                <a:latin typeface="Webdings"/>
                <a:cs typeface="Webdings"/>
              </a:rPr>
              <a:t>�</a:t>
            </a:r>
            <a:r>
              <a:rPr sz="2800" dirty="0">
                <a:solidFill>
                  <a:srgbClr val="E3E3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FFCC"/>
                </a:solidFill>
                <a:latin typeface="Comic Sans MS"/>
                <a:cs typeface="Comic Sans MS"/>
              </a:rPr>
              <a:t>If </a:t>
            </a:r>
            <a:r>
              <a:rPr sz="2800" dirty="0">
                <a:solidFill>
                  <a:srgbClr val="00FFCC"/>
                </a:solidFill>
                <a:latin typeface="Comic Sans MS"/>
                <a:cs typeface="Comic Sans MS"/>
              </a:rPr>
              <a:t>you are </a:t>
            </a:r>
            <a:r>
              <a:rPr sz="2800" spc="-5" dirty="0">
                <a:solidFill>
                  <a:srgbClr val="00FFCC"/>
                </a:solidFill>
                <a:latin typeface="Comic Sans MS"/>
                <a:cs typeface="Comic Sans MS"/>
              </a:rPr>
              <a:t>walking,  </a:t>
            </a:r>
            <a:r>
              <a:rPr lang="en-US" sz="2800" dirty="0" smtClean="0">
                <a:solidFill>
                  <a:srgbClr val="00FFCC"/>
                </a:solidFill>
                <a:latin typeface="Comic Sans MS"/>
                <a:cs typeface="Comic Sans MS"/>
              </a:rPr>
              <a:t>be aware of your surroundings</a:t>
            </a:r>
          </a:p>
          <a:p>
            <a:pPr marL="469900" marR="5080" indent="-457200">
              <a:lnSpc>
                <a:spcPct val="90100"/>
              </a:lnSpc>
              <a:spcBef>
                <a:spcPts val="1125"/>
              </a:spcBef>
            </a:pPr>
            <a:r>
              <a:rPr lang="en-US" sz="2800" dirty="0" smtClean="0">
                <a:solidFill>
                  <a:srgbClr val="00FFCC"/>
                </a:solidFill>
                <a:latin typeface="Comic Sans MS"/>
                <a:cs typeface="Comic Sans MS"/>
              </a:rPr>
              <a:t>K-1 must be with a parent</a:t>
            </a:r>
            <a:endParaRPr sz="2800" dirty="0">
              <a:latin typeface="Comic Sans MS"/>
              <a:cs typeface="Comic Sans MS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5647" y="3932239"/>
            <a:ext cx="2499577" cy="21703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081 -0.07352 L 0.31723 -0.0388 L 0.31723 -0.0388 L 0.44034 -0.19342 L 0.62026 -0.27634 L 0.7844 -0.17728 L 0.7844 -0.17728 " pathEditMode="relative" ptsTypes="AAAAAAA">
                                      <p:cBhvr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</TotalTime>
  <Words>130</Words>
  <Application>Microsoft Office PowerPoint</Application>
  <PresentationFormat>Custom</PresentationFormat>
  <Paragraphs>33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Comic Sans MS</vt:lpstr>
      <vt:lpstr>Times New Roman</vt:lpstr>
      <vt:lpstr>Webdings</vt:lpstr>
      <vt:lpstr>Office Theme</vt:lpstr>
      <vt:lpstr>Arrival</vt:lpstr>
      <vt:lpstr>Be Respectful</vt:lpstr>
      <vt:lpstr>Follow Directions</vt:lpstr>
      <vt:lpstr>Be Responsible</vt:lpstr>
      <vt:lpstr>Walk safely</vt:lpstr>
      <vt:lpstr>Phone Use</vt:lpstr>
      <vt:lpstr>Be Safe</vt:lpstr>
      <vt:lpstr>Dismissal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PowerPoint - Arrival PowerPoint</dc:title>
  <dc:creator>suzyjohns</dc:creator>
  <cp:lastModifiedBy>Benjamin Ernest</cp:lastModifiedBy>
  <cp:revision>8</cp:revision>
  <dcterms:created xsi:type="dcterms:W3CDTF">2016-08-01T22:45:36Z</dcterms:created>
  <dcterms:modified xsi:type="dcterms:W3CDTF">2016-08-02T21:01:19Z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2007-10-02T00:00:00Z</vt:filetime>
  </property>
  <property fmtid="{D5CDD505-2E9C-101B-9397-08002B2CF9AE}" pid="3" name="Creator">
    <vt:lpwstr>PScript5.dll Version 5.2.2</vt:lpwstr>
  </property>
  <property fmtid="{D5CDD505-2E9C-101B-9397-08002B2CF9AE}" pid="4" name="LastSaved">
    <vt:filetime>2016-08-01T00:00:00Z</vt:filetime>
  </property>
</Properties>
</file>